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B7AD357-C8CA-40E0-8785-CC9258F10744}">
          <p14:sldIdLst>
            <p14:sldId id="256"/>
            <p14:sldId id="258"/>
            <p14:sldId id="259"/>
            <p14:sldId id="260"/>
          </p14:sldIdLst>
        </p14:section>
        <p14:section name="Untitled Section" id="{C04284CD-D354-4719-B4F0-F2D460BB6EAD}">
          <p14:sldIdLst>
            <p14:sldId id="261"/>
            <p14:sldId id="262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F1F5"/>
    <a:srgbClr val="A6E3E9"/>
    <a:srgbClr val="71C9CE"/>
    <a:srgbClr val="DF5327"/>
    <a:srgbClr val="FEC3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 snapToGrid="0">
      <p:cViewPr varScale="1">
        <p:scale>
          <a:sx n="80" d="100"/>
          <a:sy n="80" d="100"/>
        </p:scale>
        <p:origin x="9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svg>
</file>

<file path=ppt/media/image2.jp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1743-DA4B-4F90-A149-3F29221493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BC6CD1-9941-466E-BD3E-9C5C1D78D7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529C7-4476-4250-94B7-F2D03D20D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4D058-9B29-40CD-8406-71957CF78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D2198-10BF-4CCB-95E7-B8A9E6D06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435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93ECB-477E-41F8-8F64-14D46541F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95D759-9051-433C-B801-F5DE4F19BB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6BFE5-2EE1-4F62-BC57-2E53806B9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B17D9-9C08-4BE2-AAAA-154BB79CC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7FB6D-D996-496F-A55E-F726721F0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93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B2FEB4-F2B9-4CE3-B726-DD7538C19B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441B2A-6616-49A1-A256-4F74D87BD6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E29BB-4CB4-4712-AF44-F3CFFCD06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D1C2A-755C-4B41-9F48-34B100168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9DD9C-3FFE-4AD3-A7CA-1EDBF0BAA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04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99987-AB2C-424F-87E3-49AD9607D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2D1A8-270E-4748-90E1-5F9CF30E6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CA19F-4B97-4662-9187-C0D97CA59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F51E5-68F0-4641-835D-9670B5760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FE9C0-9669-41E0-A19C-5066AC887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337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D2E4F-444C-4AB5-864E-2FC0F2F35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1A552-9D0F-4A22-A39A-7D07217DC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EC4E6-D2FE-410A-9D97-9E49B9F81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874C7-1955-4CB6-9D20-1F841E34E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FBC9E-2FE7-4E25-B2B6-9BD11496E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701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B122B-B80E-463B-AA03-E44A01946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68ACF-4A79-4CF3-B335-8A7EADB6DD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FF37E4-5AEC-42E3-BD17-E8390885A2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DB0033-0327-4CB9-AC5F-0EEC4855A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D5AB86-9D6E-4097-AB5B-F712E99FF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1D92-06CC-459E-9FD2-C65851CBD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013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F351A-725C-4F03-9698-392B68F3B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DC0A25-F978-4FF4-BA9B-F947C64A7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36C79-7757-4308-B335-365BFA88F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C8EEA5-84C6-4462-B355-085F24A392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AA5C2B-AF49-446E-ACD9-88F4997393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80EA5B-17F6-46ED-B4EB-279068A00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F6DBC4-12CA-4689-82A3-B20BC88EC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4DD385-5FE8-4002-B858-53D3D95EB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506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E98A-A554-4E16-BBD7-3D905BC4A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7CF09C-3BE8-4F50-94FA-606BB27AD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B66895-ACE0-468F-BBDC-0229E2A8A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1D6C9-CE4F-407E-97DF-52B49DE26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49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540F3F-B776-4014-99FD-A4B5ECB5A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4E536D-332B-47EE-BF3A-3E965A254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F6D4EB-C3BA-49F8-B99D-53AC76A40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79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E8B66-A727-429D-9D7C-2BB008D7E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70F32-64B0-4D79-98DF-6FEFE9F14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CFF2CA-F9C4-4094-9D1A-BE4BBA0F47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8A2225-66E0-4FD5-9924-97ED37001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AD3B08-D034-46B3-9C89-A3BE4EC4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E0529F-29FE-4FC9-A3ED-2D710968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33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ED125-B4E8-4F81-BF71-6F5500BC5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9BF52C-BAA9-43A0-B124-20DF447005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F37C7C-16F2-42A8-9956-FC73C78B68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66475-8C01-4436-B84C-D5B38E16B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392EE-8C98-47BC-93BB-276F74C8F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8F04D8-C5AB-48BD-ABF5-8F34A8EA9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329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605B79-B47D-4F27-A009-F9072B2A8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8695DE-D5D1-459D-854E-EA23A1F5C5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70FE8-421E-4215-9C53-38C2185DA4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5B6F1-7FE5-46A3-99FC-F26A2D02E8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DE18A-AA6D-4CDF-A585-A77FE6869B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95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" Target="slide6.xml"/><Relationship Id="rId7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4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slide" Target="slide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006A01-2071-4D8E-9164-7C87EEECB9BD}"/>
              </a:ext>
            </a:extLst>
          </p:cNvPr>
          <p:cNvSpPr/>
          <p:nvPr/>
        </p:nvSpPr>
        <p:spPr>
          <a:xfrm>
            <a:off x="4903379" y="2339163"/>
            <a:ext cx="1143002" cy="202018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A8BBEFA-8A0E-4D63-9C19-557188C08A36}"/>
              </a:ext>
            </a:extLst>
          </p:cNvPr>
          <p:cNvSpPr/>
          <p:nvPr/>
        </p:nvSpPr>
        <p:spPr>
          <a:xfrm rot="5400000">
            <a:off x="4900722" y="3282802"/>
            <a:ext cx="2089298" cy="202018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BA4F3E2-787E-4FB9-A2E1-F794E928CF57}"/>
              </a:ext>
            </a:extLst>
          </p:cNvPr>
          <p:cNvSpPr/>
          <p:nvPr/>
        </p:nvSpPr>
        <p:spPr>
          <a:xfrm>
            <a:off x="5143896" y="3280144"/>
            <a:ext cx="650845" cy="212652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3BB3BB5-461C-44B3-94CC-F7CAC853F20A}"/>
              </a:ext>
            </a:extLst>
          </p:cNvPr>
          <p:cNvSpPr/>
          <p:nvPr/>
        </p:nvSpPr>
        <p:spPr>
          <a:xfrm rot="5400000">
            <a:off x="4421768" y="2820288"/>
            <a:ext cx="1142999" cy="202017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9E0285C-6947-4141-8FA6-04C73979B24A}"/>
              </a:ext>
            </a:extLst>
          </p:cNvPr>
          <p:cNvSpPr/>
          <p:nvPr/>
        </p:nvSpPr>
        <p:spPr>
          <a:xfrm rot="5400000">
            <a:off x="4986397" y="3859619"/>
            <a:ext cx="935664" cy="202018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245D7A7-2950-4386-8974-25913A40DDCC}"/>
              </a:ext>
            </a:extLst>
          </p:cNvPr>
          <p:cNvGrpSpPr/>
          <p:nvPr/>
        </p:nvGrpSpPr>
        <p:grpSpPr>
          <a:xfrm>
            <a:off x="6096000" y="2541181"/>
            <a:ext cx="552896" cy="940980"/>
            <a:chOff x="4651741" y="1339703"/>
            <a:chExt cx="1192623" cy="1142999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DD1A8B8-488E-4C5F-8949-06C92AF8C0B0}"/>
                </a:ext>
              </a:extLst>
            </p:cNvPr>
            <p:cNvSpPr/>
            <p:nvPr/>
          </p:nvSpPr>
          <p:spPr>
            <a:xfrm>
              <a:off x="4651742" y="1339703"/>
              <a:ext cx="1143002" cy="20201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8C69FBC6-DC07-4345-9776-6A30BD29ED8A}"/>
                </a:ext>
              </a:extLst>
            </p:cNvPr>
            <p:cNvSpPr/>
            <p:nvPr/>
          </p:nvSpPr>
          <p:spPr>
            <a:xfrm>
              <a:off x="4651741" y="2280684"/>
              <a:ext cx="1143002" cy="20201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5345AA6-2841-4226-B1E5-AC76A8F36041}"/>
                </a:ext>
              </a:extLst>
            </p:cNvPr>
            <p:cNvSpPr/>
            <p:nvPr/>
          </p:nvSpPr>
          <p:spPr>
            <a:xfrm rot="5400000">
              <a:off x="5171856" y="1810194"/>
              <a:ext cx="1142999" cy="20201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6BB4D68-8F62-4E9E-99F7-11ECA234F75C}"/>
              </a:ext>
            </a:extLst>
          </p:cNvPr>
          <p:cNvGrpSpPr/>
          <p:nvPr/>
        </p:nvGrpSpPr>
        <p:grpSpPr>
          <a:xfrm>
            <a:off x="6096000" y="3269510"/>
            <a:ext cx="940984" cy="1142999"/>
            <a:chOff x="4651741" y="1339703"/>
            <a:chExt cx="1192623" cy="1142999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BD6F2C3-2577-45B7-8D26-B65962265212}"/>
                </a:ext>
              </a:extLst>
            </p:cNvPr>
            <p:cNvSpPr/>
            <p:nvPr/>
          </p:nvSpPr>
          <p:spPr>
            <a:xfrm>
              <a:off x="4651742" y="1339703"/>
              <a:ext cx="1143002" cy="20201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96DC82BD-2B2A-45F7-AFAB-7B92E2C55B0A}"/>
                </a:ext>
              </a:extLst>
            </p:cNvPr>
            <p:cNvSpPr/>
            <p:nvPr/>
          </p:nvSpPr>
          <p:spPr>
            <a:xfrm>
              <a:off x="4651741" y="2280684"/>
              <a:ext cx="1143002" cy="20201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E0468C0-ACB0-4A49-AA8C-5222D2F66DC0}"/>
                </a:ext>
              </a:extLst>
            </p:cNvPr>
            <p:cNvSpPr/>
            <p:nvPr/>
          </p:nvSpPr>
          <p:spPr>
            <a:xfrm rot="5400000">
              <a:off x="5171856" y="1810194"/>
              <a:ext cx="1142999" cy="20201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0251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FF25740F-37DA-4D1D-9233-900AA55EBA79}"/>
              </a:ext>
            </a:extLst>
          </p:cNvPr>
          <p:cNvSpPr/>
          <p:nvPr/>
        </p:nvSpPr>
        <p:spPr>
          <a:xfrm>
            <a:off x="4487388" y="1820388"/>
            <a:ext cx="3217224" cy="3217224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B5C142E-7CA3-472E-8A54-5539BDBC3280}"/>
              </a:ext>
            </a:extLst>
          </p:cNvPr>
          <p:cNvSpPr/>
          <p:nvPr/>
        </p:nvSpPr>
        <p:spPr>
          <a:xfrm>
            <a:off x="4782787" y="2115787"/>
            <a:ext cx="2626426" cy="2626426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A29CF9F-1255-41B6-A9C8-B2C89747E8B9}"/>
              </a:ext>
            </a:extLst>
          </p:cNvPr>
          <p:cNvSpPr/>
          <p:nvPr/>
        </p:nvSpPr>
        <p:spPr>
          <a:xfrm>
            <a:off x="5092535" y="2425535"/>
            <a:ext cx="2006930" cy="200693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AA60CE-C7B7-4D41-862F-3BE33D79785B}"/>
              </a:ext>
            </a:extLst>
          </p:cNvPr>
          <p:cNvSpPr txBox="1"/>
          <p:nvPr/>
        </p:nvSpPr>
        <p:spPr>
          <a:xfrm>
            <a:off x="2379024" y="2828836"/>
            <a:ext cx="74339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altLang="zh-CN" sz="3600" dirty="0">
                <a:latin typeface="UTM Neo Sans Intel" panose="02040603050506090204" pitchFamily="18" charset="0"/>
              </a:rPr>
              <a:t>BTQ </a:t>
            </a:r>
          </a:p>
          <a:p>
            <a:pPr algn="ctr"/>
            <a:r>
              <a:rPr lang="en-SG" altLang="zh-CN" sz="3600" dirty="0">
                <a:latin typeface="UTM Neo Sans Intel" panose="02040603050506090204" pitchFamily="18" charset="0"/>
              </a:rPr>
              <a:t>GROUP</a:t>
            </a:r>
            <a:endParaRPr lang="zh-CN" altLang="en-US" sz="3600" dirty="0">
              <a:latin typeface="UTM Neo Sans Intel" panose="0204060305050609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99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230000" y="23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0" presetClass="exit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6" presetClass="emph" presetSubtype="0" repeatCount="indefinite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230000" y="23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xit" presetSubtype="0" repeatCount="indefinite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230000" y="23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xit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5" grpId="0" animBg="1"/>
      <p:bldP spid="5" grpId="1" animBg="1"/>
      <p:bldP spid="4" grpId="0" animBg="1"/>
      <p:bldP spid="4" grpId="1" animBg="1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006A01-2071-4D8E-9164-7C87EEECB9BD}"/>
              </a:ext>
            </a:extLst>
          </p:cNvPr>
          <p:cNvSpPr/>
          <p:nvPr/>
        </p:nvSpPr>
        <p:spPr>
          <a:xfrm>
            <a:off x="4444384" y="2255252"/>
            <a:ext cx="1143002" cy="202018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A8BBEFA-8A0E-4D63-9C19-557188C08A36}"/>
              </a:ext>
            </a:extLst>
          </p:cNvPr>
          <p:cNvSpPr/>
          <p:nvPr/>
        </p:nvSpPr>
        <p:spPr>
          <a:xfrm rot="5400000">
            <a:off x="4441727" y="3198891"/>
            <a:ext cx="2089298" cy="202018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BA4F3E2-787E-4FB9-A2E1-F794E928CF57}"/>
              </a:ext>
            </a:extLst>
          </p:cNvPr>
          <p:cNvSpPr/>
          <p:nvPr/>
        </p:nvSpPr>
        <p:spPr>
          <a:xfrm>
            <a:off x="698061" y="2457270"/>
            <a:ext cx="1293259" cy="276447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3BB3BB5-461C-44B3-94CC-F7CAC853F20A}"/>
              </a:ext>
            </a:extLst>
          </p:cNvPr>
          <p:cNvSpPr/>
          <p:nvPr/>
        </p:nvSpPr>
        <p:spPr>
          <a:xfrm rot="5400000">
            <a:off x="3962773" y="2736377"/>
            <a:ext cx="1142999" cy="202017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9E0285C-6947-4141-8FA6-04C73979B24A}"/>
              </a:ext>
            </a:extLst>
          </p:cNvPr>
          <p:cNvSpPr/>
          <p:nvPr/>
        </p:nvSpPr>
        <p:spPr>
          <a:xfrm rot="16200000">
            <a:off x="531095" y="3385932"/>
            <a:ext cx="1654158" cy="303305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245D7A7-2950-4386-8974-25913A40DDCC}"/>
              </a:ext>
            </a:extLst>
          </p:cNvPr>
          <p:cNvGrpSpPr/>
          <p:nvPr/>
        </p:nvGrpSpPr>
        <p:grpSpPr>
          <a:xfrm>
            <a:off x="8488324" y="2266152"/>
            <a:ext cx="708839" cy="1012751"/>
            <a:chOff x="4651741" y="1339703"/>
            <a:chExt cx="1192623" cy="1142999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DD1A8B8-488E-4C5F-8949-06C92AF8C0B0}"/>
                </a:ext>
              </a:extLst>
            </p:cNvPr>
            <p:cNvSpPr/>
            <p:nvPr/>
          </p:nvSpPr>
          <p:spPr>
            <a:xfrm>
              <a:off x="4651742" y="1339703"/>
              <a:ext cx="1143002" cy="20201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8C69FBC6-DC07-4345-9776-6A30BD29ED8A}"/>
                </a:ext>
              </a:extLst>
            </p:cNvPr>
            <p:cNvSpPr/>
            <p:nvPr/>
          </p:nvSpPr>
          <p:spPr>
            <a:xfrm>
              <a:off x="4651741" y="2280684"/>
              <a:ext cx="1143002" cy="20201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5345AA6-2841-4226-B1E5-AC76A8F36041}"/>
                </a:ext>
              </a:extLst>
            </p:cNvPr>
            <p:cNvSpPr/>
            <p:nvPr/>
          </p:nvSpPr>
          <p:spPr>
            <a:xfrm rot="5400000">
              <a:off x="5171856" y="1810194"/>
              <a:ext cx="1142999" cy="20201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6BB4D68-8F62-4E9E-99F7-11ECA234F75C}"/>
              </a:ext>
            </a:extLst>
          </p:cNvPr>
          <p:cNvGrpSpPr/>
          <p:nvPr/>
        </p:nvGrpSpPr>
        <p:grpSpPr>
          <a:xfrm>
            <a:off x="8488324" y="3170190"/>
            <a:ext cx="1206387" cy="1230179"/>
            <a:chOff x="4651741" y="1339703"/>
            <a:chExt cx="1192623" cy="1142999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BD6F2C3-2577-45B7-8D26-B65962265212}"/>
                </a:ext>
              </a:extLst>
            </p:cNvPr>
            <p:cNvSpPr/>
            <p:nvPr/>
          </p:nvSpPr>
          <p:spPr>
            <a:xfrm>
              <a:off x="4651742" y="1339703"/>
              <a:ext cx="1143002" cy="20201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96DC82BD-2B2A-45F7-AFAB-7B92E2C55B0A}"/>
                </a:ext>
              </a:extLst>
            </p:cNvPr>
            <p:cNvSpPr/>
            <p:nvPr/>
          </p:nvSpPr>
          <p:spPr>
            <a:xfrm>
              <a:off x="4651741" y="2280684"/>
              <a:ext cx="1143002" cy="20201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E0468C0-ACB0-4A49-AA8C-5222D2F66DC0}"/>
                </a:ext>
              </a:extLst>
            </p:cNvPr>
            <p:cNvSpPr/>
            <p:nvPr/>
          </p:nvSpPr>
          <p:spPr>
            <a:xfrm rot="5400000">
              <a:off x="5171856" y="1810194"/>
              <a:ext cx="1142999" cy="20201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B7C9277-40CA-494F-A173-11362D6D37E2}"/>
              </a:ext>
            </a:extLst>
          </p:cNvPr>
          <p:cNvSpPr txBox="1"/>
          <p:nvPr/>
        </p:nvSpPr>
        <p:spPr>
          <a:xfrm>
            <a:off x="9703630" y="3320826"/>
            <a:ext cx="1925895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altLang="zh-CN" sz="8000" dirty="0" err="1">
                <a:solidFill>
                  <a:schemeClr val="bg1"/>
                </a:solidFill>
                <a:latin typeface="Bernard MT Condensed" panose="02050806060905020404" pitchFamily="18" charset="0"/>
              </a:rPr>
              <a:t>Ảo</a:t>
            </a:r>
            <a:endParaRPr lang="zh-CN" altLang="en-US" sz="8000" dirty="0">
              <a:solidFill>
                <a:schemeClr val="bg1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979F8E-54A2-4B28-9D07-F852DCA4F708}"/>
              </a:ext>
            </a:extLst>
          </p:cNvPr>
          <p:cNvSpPr txBox="1"/>
          <p:nvPr/>
        </p:nvSpPr>
        <p:spPr>
          <a:xfrm>
            <a:off x="1539962" y="3278903"/>
            <a:ext cx="2445947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altLang="zh-CN" sz="8000" dirty="0">
                <a:solidFill>
                  <a:srgbClr val="FEC306"/>
                </a:solidFill>
                <a:latin typeface="Bernard MT Condensed" panose="02050806060905020404" pitchFamily="18" charset="0"/>
              </a:rPr>
              <a:t>rung</a:t>
            </a:r>
            <a:endParaRPr lang="zh-CN" altLang="en-US" sz="8000" dirty="0">
              <a:solidFill>
                <a:srgbClr val="FEC306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73BD30-1A29-42C2-A9DD-1360D2F4CF06}"/>
              </a:ext>
            </a:extLst>
          </p:cNvPr>
          <p:cNvSpPr txBox="1"/>
          <p:nvPr/>
        </p:nvSpPr>
        <p:spPr>
          <a:xfrm>
            <a:off x="5632823" y="3278902"/>
            <a:ext cx="225606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altLang="zh-CN" sz="8000" dirty="0">
                <a:solidFill>
                  <a:srgbClr val="DF5327"/>
                </a:solidFill>
                <a:latin typeface="Bernard MT Condensed" panose="02050806060905020404" pitchFamily="18" charset="0"/>
              </a:rPr>
              <a:t>uang</a:t>
            </a:r>
            <a:endParaRPr lang="zh-CN" altLang="en-US" sz="8000" dirty="0">
              <a:solidFill>
                <a:srgbClr val="DF5327"/>
              </a:solidFill>
              <a:latin typeface="Bernard MT Condensed" panose="020508060609050204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1231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47BDBF4-B16A-4770-9966-FA19E94D8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36C762D-DDC4-48E6-BD5D-CF58BB7ED00C}"/>
              </a:ext>
            </a:extLst>
          </p:cNvPr>
          <p:cNvSpPr/>
          <p:nvPr/>
        </p:nvSpPr>
        <p:spPr>
          <a:xfrm>
            <a:off x="-8001000" y="4813638"/>
            <a:ext cx="12344400" cy="6858000"/>
          </a:xfrm>
          <a:custGeom>
            <a:avLst/>
            <a:gdLst>
              <a:gd name="connsiteX0" fmla="*/ 12135565 w 12344400"/>
              <a:gd name="connsiteY0" fmla="*/ 6414753 h 6858000"/>
              <a:gd name="connsiteX1" fmla="*/ 12137286 w 12344400"/>
              <a:gd name="connsiteY1" fmla="*/ 6416580 h 6858000"/>
              <a:gd name="connsiteX2" fmla="*/ 12136906 w 12344400"/>
              <a:gd name="connsiteY2" fmla="*/ 6416193 h 6858000"/>
              <a:gd name="connsiteX3" fmla="*/ 12135565 w 12344400"/>
              <a:gd name="connsiteY3" fmla="*/ 6414753 h 6858000"/>
              <a:gd name="connsiteX4" fmla="*/ 0 w 12344400"/>
              <a:gd name="connsiteY4" fmla="*/ 0 h 6858000"/>
              <a:gd name="connsiteX5" fmla="*/ 8527312 w 12344400"/>
              <a:gd name="connsiteY5" fmla="*/ 0 h 6858000"/>
              <a:gd name="connsiteX6" fmla="*/ 8367823 w 12344400"/>
              <a:gd name="connsiteY6" fmla="*/ 53163 h 6858000"/>
              <a:gd name="connsiteX7" fmla="*/ 8272130 w 12344400"/>
              <a:gd name="connsiteY7" fmla="*/ 95693 h 6858000"/>
              <a:gd name="connsiteX8" fmla="*/ 8187070 w 12344400"/>
              <a:gd name="connsiteY8" fmla="*/ 127591 h 6858000"/>
              <a:gd name="connsiteX9" fmla="*/ 8123274 w 12344400"/>
              <a:gd name="connsiteY9" fmla="*/ 159488 h 6858000"/>
              <a:gd name="connsiteX10" fmla="*/ 8070112 w 12344400"/>
              <a:gd name="connsiteY10" fmla="*/ 180753 h 6858000"/>
              <a:gd name="connsiteX11" fmla="*/ 8144540 w 12344400"/>
              <a:gd name="connsiteY11" fmla="*/ 233916 h 6858000"/>
              <a:gd name="connsiteX12" fmla="*/ 8187070 w 12344400"/>
              <a:gd name="connsiteY12" fmla="*/ 244549 h 6858000"/>
              <a:gd name="connsiteX13" fmla="*/ 8282763 w 12344400"/>
              <a:gd name="connsiteY13" fmla="*/ 297712 h 6858000"/>
              <a:gd name="connsiteX14" fmla="*/ 8272130 w 12344400"/>
              <a:gd name="connsiteY14" fmla="*/ 404037 h 6858000"/>
              <a:gd name="connsiteX15" fmla="*/ 8250865 w 12344400"/>
              <a:gd name="connsiteY15" fmla="*/ 446567 h 6858000"/>
              <a:gd name="connsiteX16" fmla="*/ 7910623 w 12344400"/>
              <a:gd name="connsiteY16" fmla="*/ 520995 h 6858000"/>
              <a:gd name="connsiteX17" fmla="*/ 7899991 w 12344400"/>
              <a:gd name="connsiteY17" fmla="*/ 606056 h 6858000"/>
              <a:gd name="connsiteX18" fmla="*/ 7889358 w 12344400"/>
              <a:gd name="connsiteY18" fmla="*/ 669851 h 6858000"/>
              <a:gd name="connsiteX19" fmla="*/ 7868093 w 12344400"/>
              <a:gd name="connsiteY19" fmla="*/ 988828 h 6858000"/>
              <a:gd name="connsiteX20" fmla="*/ 7814930 w 12344400"/>
              <a:gd name="connsiteY20" fmla="*/ 1031358 h 6858000"/>
              <a:gd name="connsiteX21" fmla="*/ 7719237 w 12344400"/>
              <a:gd name="connsiteY21" fmla="*/ 1073888 h 6858000"/>
              <a:gd name="connsiteX22" fmla="*/ 7644809 w 12344400"/>
              <a:gd name="connsiteY22" fmla="*/ 1148316 h 6858000"/>
              <a:gd name="connsiteX23" fmla="*/ 7602279 w 12344400"/>
              <a:gd name="connsiteY23" fmla="*/ 1233377 h 6858000"/>
              <a:gd name="connsiteX24" fmla="*/ 7559749 w 12344400"/>
              <a:gd name="connsiteY24" fmla="*/ 1254642 h 6858000"/>
              <a:gd name="connsiteX25" fmla="*/ 7517219 w 12344400"/>
              <a:gd name="connsiteY25" fmla="*/ 1297172 h 6858000"/>
              <a:gd name="connsiteX26" fmla="*/ 7421526 w 12344400"/>
              <a:gd name="connsiteY26" fmla="*/ 1360967 h 6858000"/>
              <a:gd name="connsiteX27" fmla="*/ 7357730 w 12344400"/>
              <a:gd name="connsiteY27" fmla="*/ 1467293 h 6858000"/>
              <a:gd name="connsiteX28" fmla="*/ 7325833 w 12344400"/>
              <a:gd name="connsiteY28" fmla="*/ 1520456 h 6858000"/>
              <a:gd name="connsiteX29" fmla="*/ 7272670 w 12344400"/>
              <a:gd name="connsiteY29" fmla="*/ 1679944 h 6858000"/>
              <a:gd name="connsiteX30" fmla="*/ 7230140 w 12344400"/>
              <a:gd name="connsiteY30" fmla="*/ 1786270 h 6858000"/>
              <a:gd name="connsiteX31" fmla="*/ 7240772 w 12344400"/>
              <a:gd name="connsiteY31" fmla="*/ 2030819 h 6858000"/>
              <a:gd name="connsiteX32" fmla="*/ 7336465 w 12344400"/>
              <a:gd name="connsiteY32" fmla="*/ 2158409 h 6858000"/>
              <a:gd name="connsiteX33" fmla="*/ 7453423 w 12344400"/>
              <a:gd name="connsiteY33" fmla="*/ 2307265 h 6858000"/>
              <a:gd name="connsiteX34" fmla="*/ 7442791 w 12344400"/>
              <a:gd name="connsiteY34" fmla="*/ 2551814 h 6858000"/>
              <a:gd name="connsiteX35" fmla="*/ 7410893 w 12344400"/>
              <a:gd name="connsiteY35" fmla="*/ 2604977 h 6858000"/>
              <a:gd name="connsiteX36" fmla="*/ 7347098 w 12344400"/>
              <a:gd name="connsiteY36" fmla="*/ 2711302 h 6858000"/>
              <a:gd name="connsiteX37" fmla="*/ 7304567 w 12344400"/>
              <a:gd name="connsiteY37" fmla="*/ 2806995 h 6858000"/>
              <a:gd name="connsiteX38" fmla="*/ 7293935 w 12344400"/>
              <a:gd name="connsiteY38" fmla="*/ 2860158 h 6858000"/>
              <a:gd name="connsiteX39" fmla="*/ 7272670 w 12344400"/>
              <a:gd name="connsiteY39" fmla="*/ 2892056 h 6858000"/>
              <a:gd name="connsiteX40" fmla="*/ 7262037 w 12344400"/>
              <a:gd name="connsiteY40" fmla="*/ 2934586 h 6858000"/>
              <a:gd name="connsiteX41" fmla="*/ 7134447 w 12344400"/>
              <a:gd name="connsiteY41" fmla="*/ 3051544 h 6858000"/>
              <a:gd name="connsiteX42" fmla="*/ 7091916 w 12344400"/>
              <a:gd name="connsiteY42" fmla="*/ 3094074 h 6858000"/>
              <a:gd name="connsiteX43" fmla="*/ 7049386 w 12344400"/>
              <a:gd name="connsiteY43" fmla="*/ 3115340 h 6858000"/>
              <a:gd name="connsiteX44" fmla="*/ 6985591 w 12344400"/>
              <a:gd name="connsiteY44" fmla="*/ 3157870 h 6858000"/>
              <a:gd name="connsiteX45" fmla="*/ 6964326 w 12344400"/>
              <a:gd name="connsiteY45" fmla="*/ 3264195 h 6858000"/>
              <a:gd name="connsiteX46" fmla="*/ 6943060 w 12344400"/>
              <a:gd name="connsiteY46" fmla="*/ 3476847 h 6858000"/>
              <a:gd name="connsiteX47" fmla="*/ 6709144 w 12344400"/>
              <a:gd name="connsiteY47" fmla="*/ 3678865 h 6858000"/>
              <a:gd name="connsiteX48" fmla="*/ 6634716 w 12344400"/>
              <a:gd name="connsiteY48" fmla="*/ 3753293 h 6858000"/>
              <a:gd name="connsiteX49" fmla="*/ 6602819 w 12344400"/>
              <a:gd name="connsiteY49" fmla="*/ 3870251 h 6858000"/>
              <a:gd name="connsiteX50" fmla="*/ 6613451 w 12344400"/>
              <a:gd name="connsiteY50" fmla="*/ 3955312 h 6858000"/>
              <a:gd name="connsiteX51" fmla="*/ 6655981 w 12344400"/>
              <a:gd name="connsiteY51" fmla="*/ 3987209 h 6858000"/>
              <a:gd name="connsiteX52" fmla="*/ 6666614 w 12344400"/>
              <a:gd name="connsiteY52" fmla="*/ 4029740 h 6858000"/>
              <a:gd name="connsiteX53" fmla="*/ 6709144 w 12344400"/>
              <a:gd name="connsiteY53" fmla="*/ 4093535 h 6858000"/>
              <a:gd name="connsiteX54" fmla="*/ 6655981 w 12344400"/>
              <a:gd name="connsiteY54" fmla="*/ 4274288 h 6858000"/>
              <a:gd name="connsiteX55" fmla="*/ 6560288 w 12344400"/>
              <a:gd name="connsiteY55" fmla="*/ 4540102 h 6858000"/>
              <a:gd name="connsiteX56" fmla="*/ 6485860 w 12344400"/>
              <a:gd name="connsiteY56" fmla="*/ 4678326 h 6858000"/>
              <a:gd name="connsiteX57" fmla="*/ 6507126 w 12344400"/>
              <a:gd name="connsiteY57" fmla="*/ 4976037 h 6858000"/>
              <a:gd name="connsiteX58" fmla="*/ 6528391 w 12344400"/>
              <a:gd name="connsiteY58" fmla="*/ 5039833 h 6858000"/>
              <a:gd name="connsiteX59" fmla="*/ 6570921 w 12344400"/>
              <a:gd name="connsiteY59" fmla="*/ 5114260 h 6858000"/>
              <a:gd name="connsiteX60" fmla="*/ 6666614 w 12344400"/>
              <a:gd name="connsiteY60" fmla="*/ 5209953 h 6858000"/>
              <a:gd name="connsiteX61" fmla="*/ 6719777 w 12344400"/>
              <a:gd name="connsiteY61" fmla="*/ 5220586 h 6858000"/>
              <a:gd name="connsiteX62" fmla="*/ 7442791 w 12344400"/>
              <a:gd name="connsiteY62" fmla="*/ 5167423 h 6858000"/>
              <a:gd name="connsiteX63" fmla="*/ 7485321 w 12344400"/>
              <a:gd name="connsiteY63" fmla="*/ 5124893 h 6858000"/>
              <a:gd name="connsiteX64" fmla="*/ 7549116 w 12344400"/>
              <a:gd name="connsiteY64" fmla="*/ 5029200 h 6858000"/>
              <a:gd name="connsiteX65" fmla="*/ 7804298 w 12344400"/>
              <a:gd name="connsiteY65" fmla="*/ 4933507 h 6858000"/>
              <a:gd name="connsiteX66" fmla="*/ 8070112 w 12344400"/>
              <a:gd name="connsiteY66" fmla="*/ 4890977 h 6858000"/>
              <a:gd name="connsiteX67" fmla="*/ 8102009 w 12344400"/>
              <a:gd name="connsiteY67" fmla="*/ 4880344 h 6858000"/>
              <a:gd name="connsiteX68" fmla="*/ 8240233 w 12344400"/>
              <a:gd name="connsiteY68" fmla="*/ 4859079 h 6858000"/>
              <a:gd name="connsiteX69" fmla="*/ 8633637 w 12344400"/>
              <a:gd name="connsiteY69" fmla="*/ 4827181 h 6858000"/>
              <a:gd name="connsiteX70" fmla="*/ 9037674 w 12344400"/>
              <a:gd name="connsiteY70" fmla="*/ 4720856 h 6858000"/>
              <a:gd name="connsiteX71" fmla="*/ 9186530 w 12344400"/>
              <a:gd name="connsiteY71" fmla="*/ 4646428 h 6858000"/>
              <a:gd name="connsiteX72" fmla="*/ 9239693 w 12344400"/>
              <a:gd name="connsiteY72" fmla="*/ 4625163 h 6858000"/>
              <a:gd name="connsiteX73" fmla="*/ 9324753 w 12344400"/>
              <a:gd name="connsiteY73" fmla="*/ 4593265 h 6858000"/>
              <a:gd name="connsiteX74" fmla="*/ 9771321 w 12344400"/>
              <a:gd name="connsiteY74" fmla="*/ 4582633 h 6858000"/>
              <a:gd name="connsiteX75" fmla="*/ 10111563 w 12344400"/>
              <a:gd name="connsiteY75" fmla="*/ 4603898 h 6858000"/>
              <a:gd name="connsiteX76" fmla="*/ 10249786 w 12344400"/>
              <a:gd name="connsiteY76" fmla="*/ 4657060 h 6858000"/>
              <a:gd name="connsiteX77" fmla="*/ 10292316 w 12344400"/>
              <a:gd name="connsiteY77" fmla="*/ 4678326 h 6858000"/>
              <a:gd name="connsiteX78" fmla="*/ 10345479 w 12344400"/>
              <a:gd name="connsiteY78" fmla="*/ 4720856 h 6858000"/>
              <a:gd name="connsiteX79" fmla="*/ 10419907 w 12344400"/>
              <a:gd name="connsiteY79" fmla="*/ 4752753 h 6858000"/>
              <a:gd name="connsiteX80" fmla="*/ 10504967 w 12344400"/>
              <a:gd name="connsiteY80" fmla="*/ 4784651 h 6858000"/>
              <a:gd name="connsiteX81" fmla="*/ 10643191 w 12344400"/>
              <a:gd name="connsiteY81" fmla="*/ 4805916 h 6858000"/>
              <a:gd name="connsiteX82" fmla="*/ 10728251 w 12344400"/>
              <a:gd name="connsiteY82" fmla="*/ 4859079 h 6858000"/>
              <a:gd name="connsiteX83" fmla="*/ 10760149 w 12344400"/>
              <a:gd name="connsiteY83" fmla="*/ 4922874 h 6858000"/>
              <a:gd name="connsiteX84" fmla="*/ 10792047 w 12344400"/>
              <a:gd name="connsiteY84" fmla="*/ 4965405 h 6858000"/>
              <a:gd name="connsiteX85" fmla="*/ 10823944 w 12344400"/>
              <a:gd name="connsiteY85" fmla="*/ 5018567 h 6858000"/>
              <a:gd name="connsiteX86" fmla="*/ 10877107 w 12344400"/>
              <a:gd name="connsiteY86" fmla="*/ 5061098 h 6858000"/>
              <a:gd name="connsiteX87" fmla="*/ 10909005 w 12344400"/>
              <a:gd name="connsiteY87" fmla="*/ 5092995 h 6858000"/>
              <a:gd name="connsiteX88" fmla="*/ 10972800 w 12344400"/>
              <a:gd name="connsiteY88" fmla="*/ 5146158 h 6858000"/>
              <a:gd name="connsiteX89" fmla="*/ 11004698 w 12344400"/>
              <a:gd name="connsiteY89" fmla="*/ 5188688 h 6858000"/>
              <a:gd name="connsiteX90" fmla="*/ 11079126 w 12344400"/>
              <a:gd name="connsiteY90" fmla="*/ 5337544 h 6858000"/>
              <a:gd name="connsiteX91" fmla="*/ 11111023 w 12344400"/>
              <a:gd name="connsiteY91" fmla="*/ 5380074 h 6858000"/>
              <a:gd name="connsiteX92" fmla="*/ 11174819 w 12344400"/>
              <a:gd name="connsiteY92" fmla="*/ 5443870 h 6858000"/>
              <a:gd name="connsiteX93" fmla="*/ 11217349 w 12344400"/>
              <a:gd name="connsiteY93" fmla="*/ 5486400 h 6858000"/>
              <a:gd name="connsiteX94" fmla="*/ 11259879 w 12344400"/>
              <a:gd name="connsiteY94" fmla="*/ 5528930 h 6858000"/>
              <a:gd name="connsiteX95" fmla="*/ 11355572 w 12344400"/>
              <a:gd name="connsiteY95" fmla="*/ 5613991 h 6858000"/>
              <a:gd name="connsiteX96" fmla="*/ 11430000 w 12344400"/>
              <a:gd name="connsiteY96" fmla="*/ 5688419 h 6858000"/>
              <a:gd name="connsiteX97" fmla="*/ 11493795 w 12344400"/>
              <a:gd name="connsiteY97" fmla="*/ 5741581 h 6858000"/>
              <a:gd name="connsiteX98" fmla="*/ 11536326 w 12344400"/>
              <a:gd name="connsiteY98" fmla="*/ 5794744 h 6858000"/>
              <a:gd name="connsiteX99" fmla="*/ 11600121 w 12344400"/>
              <a:gd name="connsiteY99" fmla="*/ 5858540 h 6858000"/>
              <a:gd name="connsiteX100" fmla="*/ 11674549 w 12344400"/>
              <a:gd name="connsiteY100" fmla="*/ 5943600 h 6858000"/>
              <a:gd name="connsiteX101" fmla="*/ 11738344 w 12344400"/>
              <a:gd name="connsiteY101" fmla="*/ 5996763 h 6858000"/>
              <a:gd name="connsiteX102" fmla="*/ 11865935 w 12344400"/>
              <a:gd name="connsiteY102" fmla="*/ 6145619 h 6858000"/>
              <a:gd name="connsiteX103" fmla="*/ 11929730 w 12344400"/>
              <a:gd name="connsiteY103" fmla="*/ 6209414 h 6858000"/>
              <a:gd name="connsiteX104" fmla="*/ 12014791 w 12344400"/>
              <a:gd name="connsiteY104" fmla="*/ 6315740 h 6858000"/>
              <a:gd name="connsiteX105" fmla="*/ 12099851 w 12344400"/>
              <a:gd name="connsiteY105" fmla="*/ 6390167 h 6858000"/>
              <a:gd name="connsiteX106" fmla="*/ 12140811 w 12344400"/>
              <a:gd name="connsiteY106" fmla="*/ 6420320 h 6858000"/>
              <a:gd name="connsiteX107" fmla="*/ 12137286 w 12344400"/>
              <a:gd name="connsiteY107" fmla="*/ 6416580 h 6858000"/>
              <a:gd name="connsiteX108" fmla="*/ 12151225 w 12344400"/>
              <a:gd name="connsiteY108" fmla="*/ 6430765 h 6858000"/>
              <a:gd name="connsiteX109" fmla="*/ 12184912 w 12344400"/>
              <a:gd name="connsiteY109" fmla="*/ 6464595 h 6858000"/>
              <a:gd name="connsiteX110" fmla="*/ 12238074 w 12344400"/>
              <a:gd name="connsiteY110" fmla="*/ 6570921 h 6858000"/>
              <a:gd name="connsiteX111" fmla="*/ 12259340 w 12344400"/>
              <a:gd name="connsiteY111" fmla="*/ 6613451 h 6858000"/>
              <a:gd name="connsiteX112" fmla="*/ 12291237 w 12344400"/>
              <a:gd name="connsiteY112" fmla="*/ 6655981 h 6858000"/>
              <a:gd name="connsiteX113" fmla="*/ 12312502 w 12344400"/>
              <a:gd name="connsiteY113" fmla="*/ 6698512 h 6858000"/>
              <a:gd name="connsiteX114" fmla="*/ 12344400 w 12344400"/>
              <a:gd name="connsiteY114" fmla="*/ 6751674 h 6858000"/>
              <a:gd name="connsiteX115" fmla="*/ 12291237 w 12344400"/>
              <a:gd name="connsiteY115" fmla="*/ 6794205 h 6858000"/>
              <a:gd name="connsiteX116" fmla="*/ 12280605 w 12344400"/>
              <a:gd name="connsiteY116" fmla="*/ 6826102 h 6858000"/>
              <a:gd name="connsiteX117" fmla="*/ 12292611 w 12344400"/>
              <a:gd name="connsiteY117" fmla="*/ 6850936 h 6858000"/>
              <a:gd name="connsiteX118" fmla="*/ 12295858 w 12344400"/>
              <a:gd name="connsiteY118" fmla="*/ 6858000 h 6858000"/>
              <a:gd name="connsiteX119" fmla="*/ 0 w 12344400"/>
              <a:gd name="connsiteY1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12344400" h="6858000">
                <a:moveTo>
                  <a:pt x="12135565" y="6414753"/>
                </a:moveTo>
                <a:lnTo>
                  <a:pt x="12137286" y="6416580"/>
                </a:lnTo>
                <a:lnTo>
                  <a:pt x="12136906" y="6416193"/>
                </a:lnTo>
                <a:cubicBezTo>
                  <a:pt x="12134651" y="6413864"/>
                  <a:pt x="12134559" y="6413724"/>
                  <a:pt x="12135565" y="6414753"/>
                </a:cubicBezTo>
                <a:close/>
                <a:moveTo>
                  <a:pt x="0" y="0"/>
                </a:moveTo>
                <a:lnTo>
                  <a:pt x="8527312" y="0"/>
                </a:lnTo>
                <a:cubicBezTo>
                  <a:pt x="8376988" y="64425"/>
                  <a:pt x="8532161" y="2598"/>
                  <a:pt x="8367823" y="53163"/>
                </a:cubicBezTo>
                <a:cubicBezTo>
                  <a:pt x="8302561" y="73243"/>
                  <a:pt x="8329558" y="71765"/>
                  <a:pt x="8272130" y="95693"/>
                </a:cubicBezTo>
                <a:cubicBezTo>
                  <a:pt x="8244178" y="107340"/>
                  <a:pt x="8214903" y="115663"/>
                  <a:pt x="8187070" y="127591"/>
                </a:cubicBezTo>
                <a:cubicBezTo>
                  <a:pt x="8165217" y="136956"/>
                  <a:pt x="8144918" y="149650"/>
                  <a:pt x="8123274" y="159488"/>
                </a:cubicBezTo>
                <a:cubicBezTo>
                  <a:pt x="8105899" y="167386"/>
                  <a:pt x="8087833" y="173665"/>
                  <a:pt x="8070112" y="180753"/>
                </a:cubicBezTo>
                <a:cubicBezTo>
                  <a:pt x="8094921" y="198474"/>
                  <a:pt x="8117775" y="219316"/>
                  <a:pt x="8144540" y="233916"/>
                </a:cubicBezTo>
                <a:cubicBezTo>
                  <a:pt x="8157369" y="240914"/>
                  <a:pt x="8173207" y="239928"/>
                  <a:pt x="8187070" y="244549"/>
                </a:cubicBezTo>
                <a:cubicBezTo>
                  <a:pt x="8245549" y="264042"/>
                  <a:pt x="8235305" y="262118"/>
                  <a:pt x="8282763" y="297712"/>
                </a:cubicBezTo>
                <a:cubicBezTo>
                  <a:pt x="8279219" y="333154"/>
                  <a:pt x="8279593" y="369209"/>
                  <a:pt x="8272130" y="404037"/>
                </a:cubicBezTo>
                <a:cubicBezTo>
                  <a:pt x="8268809" y="419535"/>
                  <a:pt x="8260766" y="434190"/>
                  <a:pt x="8250865" y="446567"/>
                </a:cubicBezTo>
                <a:cubicBezTo>
                  <a:pt x="8148482" y="574547"/>
                  <a:pt x="8135498" y="512346"/>
                  <a:pt x="7910623" y="520995"/>
                </a:cubicBezTo>
                <a:cubicBezTo>
                  <a:pt x="7907079" y="549349"/>
                  <a:pt x="7904032" y="577769"/>
                  <a:pt x="7899991" y="606056"/>
                </a:cubicBezTo>
                <a:cubicBezTo>
                  <a:pt x="7896942" y="627398"/>
                  <a:pt x="7891148" y="648367"/>
                  <a:pt x="7889358" y="669851"/>
                </a:cubicBezTo>
                <a:cubicBezTo>
                  <a:pt x="7880508" y="776045"/>
                  <a:pt x="7889581" y="884455"/>
                  <a:pt x="7868093" y="988828"/>
                </a:cubicBezTo>
                <a:cubicBezTo>
                  <a:pt x="7863517" y="1011056"/>
                  <a:pt x="7834853" y="1020491"/>
                  <a:pt x="7814930" y="1031358"/>
                </a:cubicBezTo>
                <a:cubicBezTo>
                  <a:pt x="7751947" y="1065712"/>
                  <a:pt x="7762412" y="1035031"/>
                  <a:pt x="7719237" y="1073888"/>
                </a:cubicBezTo>
                <a:cubicBezTo>
                  <a:pt x="7693158" y="1097359"/>
                  <a:pt x="7644809" y="1148316"/>
                  <a:pt x="7644809" y="1148316"/>
                </a:cubicBezTo>
                <a:cubicBezTo>
                  <a:pt x="7630632" y="1176670"/>
                  <a:pt x="7622082" y="1208623"/>
                  <a:pt x="7602279" y="1233377"/>
                </a:cubicBezTo>
                <a:cubicBezTo>
                  <a:pt x="7592378" y="1245754"/>
                  <a:pt x="7572429" y="1245132"/>
                  <a:pt x="7559749" y="1254642"/>
                </a:cubicBezTo>
                <a:cubicBezTo>
                  <a:pt x="7543710" y="1266671"/>
                  <a:pt x="7532307" y="1283970"/>
                  <a:pt x="7517219" y="1297172"/>
                </a:cubicBezTo>
                <a:cubicBezTo>
                  <a:pt x="7485003" y="1325361"/>
                  <a:pt x="7458576" y="1338737"/>
                  <a:pt x="7421526" y="1360967"/>
                </a:cubicBezTo>
                <a:cubicBezTo>
                  <a:pt x="7365471" y="1435708"/>
                  <a:pt x="7410825" y="1369952"/>
                  <a:pt x="7357730" y="1467293"/>
                </a:cubicBezTo>
                <a:cubicBezTo>
                  <a:pt x="7347834" y="1485436"/>
                  <a:pt x="7335075" y="1501972"/>
                  <a:pt x="7325833" y="1520456"/>
                </a:cubicBezTo>
                <a:cubicBezTo>
                  <a:pt x="7303539" y="1565044"/>
                  <a:pt x="7285402" y="1638566"/>
                  <a:pt x="7272670" y="1679944"/>
                </a:cubicBezTo>
                <a:cubicBezTo>
                  <a:pt x="7258732" y="1725244"/>
                  <a:pt x="7253856" y="1730932"/>
                  <a:pt x="7230140" y="1786270"/>
                </a:cubicBezTo>
                <a:cubicBezTo>
                  <a:pt x="7233684" y="1867786"/>
                  <a:pt x="7229988" y="1949941"/>
                  <a:pt x="7240772" y="2030819"/>
                </a:cubicBezTo>
                <a:cubicBezTo>
                  <a:pt x="7252995" y="2122490"/>
                  <a:pt x="7283294" y="2096376"/>
                  <a:pt x="7336465" y="2158409"/>
                </a:cubicBezTo>
                <a:cubicBezTo>
                  <a:pt x="7569558" y="2430351"/>
                  <a:pt x="7271566" y="2125408"/>
                  <a:pt x="7453423" y="2307265"/>
                </a:cubicBezTo>
                <a:cubicBezTo>
                  <a:pt x="7465461" y="2415598"/>
                  <a:pt x="7475046" y="2429245"/>
                  <a:pt x="7442791" y="2551814"/>
                </a:cubicBezTo>
                <a:cubicBezTo>
                  <a:pt x="7437532" y="2571800"/>
                  <a:pt x="7421526" y="2587256"/>
                  <a:pt x="7410893" y="2604977"/>
                </a:cubicBezTo>
                <a:cubicBezTo>
                  <a:pt x="7389585" y="2690203"/>
                  <a:pt x="7417118" y="2606272"/>
                  <a:pt x="7347098" y="2711302"/>
                </a:cubicBezTo>
                <a:cubicBezTo>
                  <a:pt x="7332975" y="2732486"/>
                  <a:pt x="7311977" y="2777355"/>
                  <a:pt x="7304567" y="2806995"/>
                </a:cubicBezTo>
                <a:cubicBezTo>
                  <a:pt x="7300184" y="2824527"/>
                  <a:pt x="7300280" y="2843237"/>
                  <a:pt x="7293935" y="2860158"/>
                </a:cubicBezTo>
                <a:cubicBezTo>
                  <a:pt x="7289448" y="2872123"/>
                  <a:pt x="7279758" y="2881423"/>
                  <a:pt x="7272670" y="2892056"/>
                </a:cubicBezTo>
                <a:cubicBezTo>
                  <a:pt x="7269126" y="2906233"/>
                  <a:pt x="7269882" y="2922258"/>
                  <a:pt x="7262037" y="2934586"/>
                </a:cubicBezTo>
                <a:cubicBezTo>
                  <a:pt x="7203704" y="3026253"/>
                  <a:pt x="7208149" y="2992583"/>
                  <a:pt x="7134447" y="3051544"/>
                </a:cubicBezTo>
                <a:cubicBezTo>
                  <a:pt x="7118791" y="3064068"/>
                  <a:pt x="7107955" y="3082045"/>
                  <a:pt x="7091916" y="3094074"/>
                </a:cubicBezTo>
                <a:cubicBezTo>
                  <a:pt x="7079236" y="3103584"/>
                  <a:pt x="7062977" y="3107185"/>
                  <a:pt x="7049386" y="3115340"/>
                </a:cubicBezTo>
                <a:cubicBezTo>
                  <a:pt x="7027471" y="3128489"/>
                  <a:pt x="7006856" y="3143693"/>
                  <a:pt x="6985591" y="3157870"/>
                </a:cubicBezTo>
                <a:cubicBezTo>
                  <a:pt x="6974777" y="3201124"/>
                  <a:pt x="6969913" y="3215772"/>
                  <a:pt x="6964326" y="3264195"/>
                </a:cubicBezTo>
                <a:cubicBezTo>
                  <a:pt x="6956160" y="3334963"/>
                  <a:pt x="6963530" y="3408614"/>
                  <a:pt x="6943060" y="3476847"/>
                </a:cubicBezTo>
                <a:cubicBezTo>
                  <a:pt x="6906764" y="3597833"/>
                  <a:pt x="6800134" y="3612691"/>
                  <a:pt x="6709144" y="3678865"/>
                </a:cubicBezTo>
                <a:cubicBezTo>
                  <a:pt x="6680769" y="3699501"/>
                  <a:pt x="6659525" y="3728484"/>
                  <a:pt x="6634716" y="3753293"/>
                </a:cubicBezTo>
                <a:cubicBezTo>
                  <a:pt x="6626376" y="3778314"/>
                  <a:pt x="6602819" y="3840191"/>
                  <a:pt x="6602819" y="3870251"/>
                </a:cubicBezTo>
                <a:cubicBezTo>
                  <a:pt x="6602819" y="3898825"/>
                  <a:pt x="6601627" y="3929299"/>
                  <a:pt x="6613451" y="3955312"/>
                </a:cubicBezTo>
                <a:cubicBezTo>
                  <a:pt x="6620784" y="3971444"/>
                  <a:pt x="6641804" y="3976577"/>
                  <a:pt x="6655981" y="3987209"/>
                </a:cubicBezTo>
                <a:cubicBezTo>
                  <a:pt x="6659525" y="4001386"/>
                  <a:pt x="6660079" y="4016669"/>
                  <a:pt x="6666614" y="4029740"/>
                </a:cubicBezTo>
                <a:cubicBezTo>
                  <a:pt x="6678044" y="4052599"/>
                  <a:pt x="6704132" y="4068474"/>
                  <a:pt x="6709144" y="4093535"/>
                </a:cubicBezTo>
                <a:cubicBezTo>
                  <a:pt x="6725434" y="4174985"/>
                  <a:pt x="6682816" y="4205710"/>
                  <a:pt x="6655981" y="4274288"/>
                </a:cubicBezTo>
                <a:cubicBezTo>
                  <a:pt x="6622238" y="4360519"/>
                  <a:pt x="6602181" y="4456315"/>
                  <a:pt x="6560288" y="4540102"/>
                </a:cubicBezTo>
                <a:cubicBezTo>
                  <a:pt x="6446383" y="4767912"/>
                  <a:pt x="6548444" y="4521872"/>
                  <a:pt x="6485860" y="4678326"/>
                </a:cubicBezTo>
                <a:cubicBezTo>
                  <a:pt x="6491224" y="4807048"/>
                  <a:pt x="6476853" y="4875127"/>
                  <a:pt x="6507126" y="4976037"/>
                </a:cubicBezTo>
                <a:cubicBezTo>
                  <a:pt x="6513567" y="4997507"/>
                  <a:pt x="6518998" y="5019481"/>
                  <a:pt x="6528391" y="5039833"/>
                </a:cubicBezTo>
                <a:cubicBezTo>
                  <a:pt x="6540365" y="5065777"/>
                  <a:pt x="6555071" y="5090485"/>
                  <a:pt x="6570921" y="5114260"/>
                </a:cubicBezTo>
                <a:cubicBezTo>
                  <a:pt x="6592187" y="5146159"/>
                  <a:pt x="6631171" y="5192231"/>
                  <a:pt x="6666614" y="5209953"/>
                </a:cubicBezTo>
                <a:cubicBezTo>
                  <a:pt x="6682778" y="5218035"/>
                  <a:pt x="6702056" y="5217042"/>
                  <a:pt x="6719777" y="5220586"/>
                </a:cubicBezTo>
                <a:cubicBezTo>
                  <a:pt x="7184335" y="5213212"/>
                  <a:pt x="7238419" y="5349086"/>
                  <a:pt x="7442791" y="5167423"/>
                </a:cubicBezTo>
                <a:cubicBezTo>
                  <a:pt x="7457776" y="5154103"/>
                  <a:pt x="7473292" y="5140932"/>
                  <a:pt x="7485321" y="5124893"/>
                </a:cubicBezTo>
                <a:cubicBezTo>
                  <a:pt x="7512835" y="5088208"/>
                  <a:pt x="7502269" y="5057308"/>
                  <a:pt x="7549116" y="5029200"/>
                </a:cubicBezTo>
                <a:cubicBezTo>
                  <a:pt x="7619396" y="4987032"/>
                  <a:pt x="7718974" y="4949020"/>
                  <a:pt x="7804298" y="4933507"/>
                </a:cubicBezTo>
                <a:cubicBezTo>
                  <a:pt x="7892582" y="4917455"/>
                  <a:pt x="8070112" y="4890977"/>
                  <a:pt x="8070112" y="4890977"/>
                </a:cubicBezTo>
                <a:cubicBezTo>
                  <a:pt x="8080744" y="4887433"/>
                  <a:pt x="8091136" y="4883062"/>
                  <a:pt x="8102009" y="4880344"/>
                </a:cubicBezTo>
                <a:cubicBezTo>
                  <a:pt x="8144694" y="4869673"/>
                  <a:pt x="8198111" y="4863155"/>
                  <a:pt x="8240233" y="4859079"/>
                </a:cubicBezTo>
                <a:cubicBezTo>
                  <a:pt x="8420394" y="4841644"/>
                  <a:pt x="8472439" y="4838696"/>
                  <a:pt x="8633637" y="4827181"/>
                </a:cubicBezTo>
                <a:cubicBezTo>
                  <a:pt x="8911153" y="4778918"/>
                  <a:pt x="8817588" y="4812558"/>
                  <a:pt x="9037674" y="4720856"/>
                </a:cubicBezTo>
                <a:cubicBezTo>
                  <a:pt x="9282486" y="4618851"/>
                  <a:pt x="9026331" y="4726528"/>
                  <a:pt x="9186530" y="4646428"/>
                </a:cubicBezTo>
                <a:cubicBezTo>
                  <a:pt x="9203601" y="4637892"/>
                  <a:pt x="9222252" y="4632915"/>
                  <a:pt x="9239693" y="4625163"/>
                </a:cubicBezTo>
                <a:cubicBezTo>
                  <a:pt x="9270645" y="4611407"/>
                  <a:pt x="9289571" y="4594795"/>
                  <a:pt x="9324753" y="4593265"/>
                </a:cubicBezTo>
                <a:cubicBezTo>
                  <a:pt x="9473511" y="4586797"/>
                  <a:pt x="9622465" y="4586177"/>
                  <a:pt x="9771321" y="4582633"/>
                </a:cubicBezTo>
                <a:cubicBezTo>
                  <a:pt x="9884735" y="4589721"/>
                  <a:pt x="9999278" y="4586432"/>
                  <a:pt x="10111563" y="4603898"/>
                </a:cubicBezTo>
                <a:cubicBezTo>
                  <a:pt x="10160341" y="4611486"/>
                  <a:pt x="10204140" y="4638264"/>
                  <a:pt x="10249786" y="4657060"/>
                </a:cubicBezTo>
                <a:cubicBezTo>
                  <a:pt x="10264442" y="4663095"/>
                  <a:pt x="10279128" y="4669534"/>
                  <a:pt x="10292316" y="4678326"/>
                </a:cubicBezTo>
                <a:cubicBezTo>
                  <a:pt x="10311198" y="4690914"/>
                  <a:pt x="10325876" y="4709421"/>
                  <a:pt x="10345479" y="4720856"/>
                </a:cubicBezTo>
                <a:cubicBezTo>
                  <a:pt x="10368794" y="4734456"/>
                  <a:pt x="10394846" y="4742729"/>
                  <a:pt x="10419907" y="4752753"/>
                </a:cubicBezTo>
                <a:cubicBezTo>
                  <a:pt x="10448023" y="4763999"/>
                  <a:pt x="10476025" y="4775745"/>
                  <a:pt x="10504967" y="4784651"/>
                </a:cubicBezTo>
                <a:cubicBezTo>
                  <a:pt x="10538299" y="4794907"/>
                  <a:pt x="10615856" y="4802499"/>
                  <a:pt x="10643191" y="4805916"/>
                </a:cubicBezTo>
                <a:cubicBezTo>
                  <a:pt x="10667903" y="4818272"/>
                  <a:pt x="10710683" y="4836492"/>
                  <a:pt x="10728251" y="4859079"/>
                </a:cubicBezTo>
                <a:cubicBezTo>
                  <a:pt x="10742847" y="4877846"/>
                  <a:pt x="10747917" y="4902487"/>
                  <a:pt x="10760149" y="4922874"/>
                </a:cubicBezTo>
                <a:cubicBezTo>
                  <a:pt x="10769267" y="4938070"/>
                  <a:pt x="10782217" y="4950660"/>
                  <a:pt x="10792047" y="4965405"/>
                </a:cubicBezTo>
                <a:cubicBezTo>
                  <a:pt x="10803510" y="4982600"/>
                  <a:pt x="10810215" y="5003121"/>
                  <a:pt x="10823944" y="5018567"/>
                </a:cubicBezTo>
                <a:cubicBezTo>
                  <a:pt x="10839021" y="5035529"/>
                  <a:pt x="10860028" y="5046154"/>
                  <a:pt x="10877107" y="5061098"/>
                </a:cubicBezTo>
                <a:cubicBezTo>
                  <a:pt x="10888423" y="5071000"/>
                  <a:pt x="10897766" y="5083005"/>
                  <a:pt x="10909005" y="5092995"/>
                </a:cubicBezTo>
                <a:cubicBezTo>
                  <a:pt x="10929694" y="5111385"/>
                  <a:pt x="10953227" y="5126585"/>
                  <a:pt x="10972800" y="5146158"/>
                </a:cubicBezTo>
                <a:cubicBezTo>
                  <a:pt x="10985331" y="5158689"/>
                  <a:pt x="10994065" y="5174511"/>
                  <a:pt x="11004698" y="5188688"/>
                </a:cubicBezTo>
                <a:cubicBezTo>
                  <a:pt x="11021267" y="5271536"/>
                  <a:pt x="11008660" y="5243588"/>
                  <a:pt x="11079126" y="5337544"/>
                </a:cubicBezTo>
                <a:cubicBezTo>
                  <a:pt x="11089758" y="5351721"/>
                  <a:pt x="11099168" y="5366902"/>
                  <a:pt x="11111023" y="5380074"/>
                </a:cubicBezTo>
                <a:cubicBezTo>
                  <a:pt x="11131141" y="5402428"/>
                  <a:pt x="11153554" y="5422605"/>
                  <a:pt x="11174819" y="5443870"/>
                </a:cubicBezTo>
                <a:lnTo>
                  <a:pt x="11217349" y="5486400"/>
                </a:lnTo>
                <a:cubicBezTo>
                  <a:pt x="11231526" y="5500577"/>
                  <a:pt x="11243197" y="5517809"/>
                  <a:pt x="11259879" y="5528930"/>
                </a:cubicBezTo>
                <a:cubicBezTo>
                  <a:pt x="11316801" y="5566877"/>
                  <a:pt x="11282739" y="5541158"/>
                  <a:pt x="11355572" y="5613991"/>
                </a:cubicBezTo>
                <a:cubicBezTo>
                  <a:pt x="11380381" y="5638800"/>
                  <a:pt x="11403046" y="5665958"/>
                  <a:pt x="11430000" y="5688419"/>
                </a:cubicBezTo>
                <a:cubicBezTo>
                  <a:pt x="11451265" y="5706140"/>
                  <a:pt x="11474222" y="5722008"/>
                  <a:pt x="11493795" y="5741581"/>
                </a:cubicBezTo>
                <a:cubicBezTo>
                  <a:pt x="11509842" y="5757628"/>
                  <a:pt x="11521060" y="5777952"/>
                  <a:pt x="11536326" y="5794744"/>
                </a:cubicBezTo>
                <a:cubicBezTo>
                  <a:pt x="11556556" y="5816997"/>
                  <a:pt x="11579657" y="5836502"/>
                  <a:pt x="11600121" y="5858540"/>
                </a:cubicBezTo>
                <a:cubicBezTo>
                  <a:pt x="11625757" y="5886148"/>
                  <a:pt x="11647909" y="5916960"/>
                  <a:pt x="11674549" y="5943600"/>
                </a:cubicBezTo>
                <a:cubicBezTo>
                  <a:pt x="11694122" y="5963173"/>
                  <a:pt x="11719307" y="5976668"/>
                  <a:pt x="11738344" y="5996763"/>
                </a:cubicBezTo>
                <a:cubicBezTo>
                  <a:pt x="11783289" y="6044205"/>
                  <a:pt x="11819724" y="6099408"/>
                  <a:pt x="11865935" y="6145619"/>
                </a:cubicBezTo>
                <a:cubicBezTo>
                  <a:pt x="11887200" y="6166884"/>
                  <a:pt x="11909927" y="6186782"/>
                  <a:pt x="11929730" y="6209414"/>
                </a:cubicBezTo>
                <a:cubicBezTo>
                  <a:pt x="11959618" y="6243572"/>
                  <a:pt x="11978480" y="6288508"/>
                  <a:pt x="12014791" y="6315740"/>
                </a:cubicBezTo>
                <a:cubicBezTo>
                  <a:pt x="12122018" y="6396159"/>
                  <a:pt x="11989740" y="6293820"/>
                  <a:pt x="12099851" y="6390167"/>
                </a:cubicBezTo>
                <a:cubicBezTo>
                  <a:pt x="12158425" y="6441420"/>
                  <a:pt x="12149356" y="6429693"/>
                  <a:pt x="12140811" y="6420320"/>
                </a:cubicBezTo>
                <a:lnTo>
                  <a:pt x="12137286" y="6416580"/>
                </a:lnTo>
                <a:lnTo>
                  <a:pt x="12151225" y="6430765"/>
                </a:lnTo>
                <a:cubicBezTo>
                  <a:pt x="12158871" y="6438492"/>
                  <a:pt x="12169745" y="6449428"/>
                  <a:pt x="12184912" y="6464595"/>
                </a:cubicBezTo>
                <a:lnTo>
                  <a:pt x="12238074" y="6570921"/>
                </a:lnTo>
                <a:cubicBezTo>
                  <a:pt x="12245162" y="6585098"/>
                  <a:pt x="12249830" y="6600771"/>
                  <a:pt x="12259340" y="6613451"/>
                </a:cubicBezTo>
                <a:cubicBezTo>
                  <a:pt x="12269972" y="6627628"/>
                  <a:pt x="12281845" y="6640954"/>
                  <a:pt x="12291237" y="6655981"/>
                </a:cubicBezTo>
                <a:cubicBezTo>
                  <a:pt x="12299638" y="6669422"/>
                  <a:pt x="12304804" y="6684656"/>
                  <a:pt x="12312502" y="6698512"/>
                </a:cubicBezTo>
                <a:cubicBezTo>
                  <a:pt x="12322538" y="6716577"/>
                  <a:pt x="12333767" y="6733953"/>
                  <a:pt x="12344400" y="6751674"/>
                </a:cubicBezTo>
                <a:cubicBezTo>
                  <a:pt x="12326679" y="6765851"/>
                  <a:pt x="12311535" y="6784056"/>
                  <a:pt x="12291237" y="6794205"/>
                </a:cubicBezTo>
                <a:cubicBezTo>
                  <a:pt x="12243144" y="6818251"/>
                  <a:pt x="12203831" y="6787716"/>
                  <a:pt x="12280605" y="6826102"/>
                </a:cubicBezTo>
                <a:cubicBezTo>
                  <a:pt x="12285935" y="6836764"/>
                  <a:pt x="12289780" y="6844844"/>
                  <a:pt x="12292611" y="6850936"/>
                </a:cubicBezTo>
                <a:lnTo>
                  <a:pt x="1229585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202219-F6E3-4517-85C0-9EDD5E98DDE7}"/>
              </a:ext>
            </a:extLst>
          </p:cNvPr>
          <p:cNvSpPr/>
          <p:nvPr/>
        </p:nvSpPr>
        <p:spPr>
          <a:xfrm>
            <a:off x="342900" y="7639050"/>
            <a:ext cx="5353050" cy="56388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909ECF-5ACE-4854-AA34-9CE6DEAC3C3A}"/>
              </a:ext>
            </a:extLst>
          </p:cNvPr>
          <p:cNvSpPr/>
          <p:nvPr/>
        </p:nvSpPr>
        <p:spPr>
          <a:xfrm>
            <a:off x="-5924550" y="800100"/>
            <a:ext cx="5105400" cy="48006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E3B1C8-6B86-412A-B200-0B78FFD1A44E}"/>
              </a:ext>
            </a:extLst>
          </p:cNvPr>
          <p:cNvSpPr txBox="1"/>
          <p:nvPr/>
        </p:nvSpPr>
        <p:spPr>
          <a:xfrm>
            <a:off x="1238250" y="-1288882"/>
            <a:ext cx="29527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6000" dirty="0">
                <a:effectLst>
                  <a:reflection blurRad="6350" stA="41000" endPos="31000" dir="5400000" sy="-100000" algn="bl" rotWithShape="0"/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Nature</a:t>
            </a:r>
            <a:endParaRPr lang="zh-CN" altLang="en-US" sz="6000" dirty="0">
              <a:effectLst>
                <a:reflection blurRad="6350" stA="41000" endPos="31000" dir="5400000" sy="-100000" algn="bl" rotWithShape="0"/>
              </a:effectLst>
              <a:latin typeface="Adobe Gothic Std B" panose="020B0800000000000000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092214-B3A6-4612-A830-BDC1FEBA6377}"/>
              </a:ext>
            </a:extLst>
          </p:cNvPr>
          <p:cNvSpPr txBox="1"/>
          <p:nvPr/>
        </p:nvSpPr>
        <p:spPr>
          <a:xfrm>
            <a:off x="1407888" y="7231005"/>
            <a:ext cx="50881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800" b="1" dirty="0">
                <a:latin typeface="Hobo Std" panose="020B0803040709020204" pitchFamily="34" charset="0"/>
              </a:rPr>
              <a:t>THPT </a:t>
            </a:r>
            <a:r>
              <a:rPr lang="en-GB" altLang="zh-CN" sz="2800" b="1" dirty="0" err="1">
                <a:latin typeface="Hobo Std" panose="020B0803040709020204" pitchFamily="34" charset="0"/>
              </a:rPr>
              <a:t>Nguyễn</a:t>
            </a:r>
            <a:r>
              <a:rPr lang="en-GB" altLang="zh-CN" sz="2800" b="1" dirty="0">
                <a:latin typeface="Hobo Std" panose="020B0803040709020204" pitchFamily="34" charset="0"/>
              </a:rPr>
              <a:t> </a:t>
            </a:r>
            <a:r>
              <a:rPr lang="en-GB" altLang="zh-CN" sz="2800" b="1" dirty="0" err="1">
                <a:latin typeface="Hobo Std" panose="020B0803040709020204" pitchFamily="34" charset="0"/>
              </a:rPr>
              <a:t>Thiện</a:t>
            </a:r>
            <a:r>
              <a:rPr lang="en-GB" altLang="zh-CN" sz="2800" b="1" dirty="0">
                <a:latin typeface="Hobo Std" panose="020B0803040709020204" pitchFamily="34" charset="0"/>
              </a:rPr>
              <a:t> </a:t>
            </a:r>
            <a:r>
              <a:rPr lang="en-GB" altLang="zh-CN" sz="2800" b="1" dirty="0" err="1">
                <a:latin typeface="Hobo Std" panose="020B0803040709020204" pitchFamily="34" charset="0"/>
              </a:rPr>
              <a:t>Thuật</a:t>
            </a:r>
            <a:endParaRPr lang="zh-CN" altLang="en-US" sz="2800" b="1" dirty="0">
              <a:latin typeface="Hobo Std" panose="020B0803040709020204" pitchFamily="34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4D9396-7B81-45F8-9A45-EB3837E47197}"/>
              </a:ext>
            </a:extLst>
          </p:cNvPr>
          <p:cNvCxnSpPr/>
          <p:nvPr/>
        </p:nvCxnSpPr>
        <p:spPr>
          <a:xfrm>
            <a:off x="1779815" y="7091658"/>
            <a:ext cx="390434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9F17E9B-3A7D-494B-B22F-A6C5294CB506}"/>
              </a:ext>
            </a:extLst>
          </p:cNvPr>
          <p:cNvSpPr txBox="1"/>
          <p:nvPr/>
        </p:nvSpPr>
        <p:spPr>
          <a:xfrm>
            <a:off x="998312" y="-1204002"/>
            <a:ext cx="55299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4800" dirty="0">
                <a:solidFill>
                  <a:schemeClr val="bg1">
                    <a:lumMod val="85000"/>
                  </a:schemeClr>
                </a:solidFill>
                <a:effectLst>
                  <a:outerShdw blurRad="50800" dist="50800" dir="5400000" algn="ctr" rotWithShape="0">
                    <a:schemeClr val="bg1"/>
                  </a:outerShdw>
                  <a:reflection stA="0" endPos="65000" dist="50800" dir="5400000" sy="-100000" algn="bl" rotWithShape="0"/>
                </a:effectLst>
                <a:latin typeface="Blackoak Std" panose="04050907060602020202" pitchFamily="82" charset="0"/>
              </a:rPr>
              <a:t>Morph</a:t>
            </a:r>
            <a:endParaRPr lang="zh-CN" altLang="en-US" sz="4800" dirty="0">
              <a:solidFill>
                <a:schemeClr val="bg1">
                  <a:lumMod val="85000"/>
                </a:schemeClr>
              </a:solidFill>
              <a:effectLst>
                <a:outerShdw blurRad="50800" dist="50800" dir="5400000" algn="ctr" rotWithShape="0">
                  <a:schemeClr val="bg1"/>
                </a:outerShdw>
                <a:reflection stA="0" endPos="65000" dist="50800" dir="5400000" sy="-100000" algn="bl" rotWithShape="0"/>
              </a:effectLst>
              <a:latin typeface="Blackoak Std" panose="04050907060602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866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91BB5DC-5A33-4E34-9119-0A50996153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2" r="8344" b="17843"/>
          <a:stretch/>
        </p:blipFill>
        <p:spPr>
          <a:xfrm>
            <a:off x="0" y="0"/>
            <a:ext cx="12268200" cy="6858000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B0C5D37-B16C-4F31-9280-54AE8F77FE2A}"/>
              </a:ext>
            </a:extLst>
          </p:cNvPr>
          <p:cNvSpPr/>
          <p:nvPr/>
        </p:nvSpPr>
        <p:spPr>
          <a:xfrm>
            <a:off x="0" y="0"/>
            <a:ext cx="12344400" cy="6858000"/>
          </a:xfrm>
          <a:custGeom>
            <a:avLst/>
            <a:gdLst>
              <a:gd name="connsiteX0" fmla="*/ 12135565 w 12344400"/>
              <a:gd name="connsiteY0" fmla="*/ 6414753 h 6858000"/>
              <a:gd name="connsiteX1" fmla="*/ 12137286 w 12344400"/>
              <a:gd name="connsiteY1" fmla="*/ 6416580 h 6858000"/>
              <a:gd name="connsiteX2" fmla="*/ 12136906 w 12344400"/>
              <a:gd name="connsiteY2" fmla="*/ 6416193 h 6858000"/>
              <a:gd name="connsiteX3" fmla="*/ 12135565 w 12344400"/>
              <a:gd name="connsiteY3" fmla="*/ 6414753 h 6858000"/>
              <a:gd name="connsiteX4" fmla="*/ 0 w 12344400"/>
              <a:gd name="connsiteY4" fmla="*/ 0 h 6858000"/>
              <a:gd name="connsiteX5" fmla="*/ 8527312 w 12344400"/>
              <a:gd name="connsiteY5" fmla="*/ 0 h 6858000"/>
              <a:gd name="connsiteX6" fmla="*/ 8367823 w 12344400"/>
              <a:gd name="connsiteY6" fmla="*/ 53163 h 6858000"/>
              <a:gd name="connsiteX7" fmla="*/ 8272130 w 12344400"/>
              <a:gd name="connsiteY7" fmla="*/ 95693 h 6858000"/>
              <a:gd name="connsiteX8" fmla="*/ 8187070 w 12344400"/>
              <a:gd name="connsiteY8" fmla="*/ 127591 h 6858000"/>
              <a:gd name="connsiteX9" fmla="*/ 8123274 w 12344400"/>
              <a:gd name="connsiteY9" fmla="*/ 159488 h 6858000"/>
              <a:gd name="connsiteX10" fmla="*/ 8070112 w 12344400"/>
              <a:gd name="connsiteY10" fmla="*/ 180753 h 6858000"/>
              <a:gd name="connsiteX11" fmla="*/ 8144540 w 12344400"/>
              <a:gd name="connsiteY11" fmla="*/ 233916 h 6858000"/>
              <a:gd name="connsiteX12" fmla="*/ 8187070 w 12344400"/>
              <a:gd name="connsiteY12" fmla="*/ 244549 h 6858000"/>
              <a:gd name="connsiteX13" fmla="*/ 8282763 w 12344400"/>
              <a:gd name="connsiteY13" fmla="*/ 297712 h 6858000"/>
              <a:gd name="connsiteX14" fmla="*/ 8272130 w 12344400"/>
              <a:gd name="connsiteY14" fmla="*/ 404037 h 6858000"/>
              <a:gd name="connsiteX15" fmla="*/ 8250865 w 12344400"/>
              <a:gd name="connsiteY15" fmla="*/ 446567 h 6858000"/>
              <a:gd name="connsiteX16" fmla="*/ 7910623 w 12344400"/>
              <a:gd name="connsiteY16" fmla="*/ 520995 h 6858000"/>
              <a:gd name="connsiteX17" fmla="*/ 7899991 w 12344400"/>
              <a:gd name="connsiteY17" fmla="*/ 606056 h 6858000"/>
              <a:gd name="connsiteX18" fmla="*/ 7889358 w 12344400"/>
              <a:gd name="connsiteY18" fmla="*/ 669851 h 6858000"/>
              <a:gd name="connsiteX19" fmla="*/ 7868093 w 12344400"/>
              <a:gd name="connsiteY19" fmla="*/ 988828 h 6858000"/>
              <a:gd name="connsiteX20" fmla="*/ 7814930 w 12344400"/>
              <a:gd name="connsiteY20" fmla="*/ 1031358 h 6858000"/>
              <a:gd name="connsiteX21" fmla="*/ 7719237 w 12344400"/>
              <a:gd name="connsiteY21" fmla="*/ 1073888 h 6858000"/>
              <a:gd name="connsiteX22" fmla="*/ 7644809 w 12344400"/>
              <a:gd name="connsiteY22" fmla="*/ 1148316 h 6858000"/>
              <a:gd name="connsiteX23" fmla="*/ 7602279 w 12344400"/>
              <a:gd name="connsiteY23" fmla="*/ 1233377 h 6858000"/>
              <a:gd name="connsiteX24" fmla="*/ 7559749 w 12344400"/>
              <a:gd name="connsiteY24" fmla="*/ 1254642 h 6858000"/>
              <a:gd name="connsiteX25" fmla="*/ 7517219 w 12344400"/>
              <a:gd name="connsiteY25" fmla="*/ 1297172 h 6858000"/>
              <a:gd name="connsiteX26" fmla="*/ 7421526 w 12344400"/>
              <a:gd name="connsiteY26" fmla="*/ 1360967 h 6858000"/>
              <a:gd name="connsiteX27" fmla="*/ 7357730 w 12344400"/>
              <a:gd name="connsiteY27" fmla="*/ 1467293 h 6858000"/>
              <a:gd name="connsiteX28" fmla="*/ 7325833 w 12344400"/>
              <a:gd name="connsiteY28" fmla="*/ 1520456 h 6858000"/>
              <a:gd name="connsiteX29" fmla="*/ 7272670 w 12344400"/>
              <a:gd name="connsiteY29" fmla="*/ 1679944 h 6858000"/>
              <a:gd name="connsiteX30" fmla="*/ 7230140 w 12344400"/>
              <a:gd name="connsiteY30" fmla="*/ 1786270 h 6858000"/>
              <a:gd name="connsiteX31" fmla="*/ 7240772 w 12344400"/>
              <a:gd name="connsiteY31" fmla="*/ 2030819 h 6858000"/>
              <a:gd name="connsiteX32" fmla="*/ 7336465 w 12344400"/>
              <a:gd name="connsiteY32" fmla="*/ 2158409 h 6858000"/>
              <a:gd name="connsiteX33" fmla="*/ 7453423 w 12344400"/>
              <a:gd name="connsiteY33" fmla="*/ 2307265 h 6858000"/>
              <a:gd name="connsiteX34" fmla="*/ 7442791 w 12344400"/>
              <a:gd name="connsiteY34" fmla="*/ 2551814 h 6858000"/>
              <a:gd name="connsiteX35" fmla="*/ 7410893 w 12344400"/>
              <a:gd name="connsiteY35" fmla="*/ 2604977 h 6858000"/>
              <a:gd name="connsiteX36" fmla="*/ 7347098 w 12344400"/>
              <a:gd name="connsiteY36" fmla="*/ 2711302 h 6858000"/>
              <a:gd name="connsiteX37" fmla="*/ 7304567 w 12344400"/>
              <a:gd name="connsiteY37" fmla="*/ 2806995 h 6858000"/>
              <a:gd name="connsiteX38" fmla="*/ 7293935 w 12344400"/>
              <a:gd name="connsiteY38" fmla="*/ 2860158 h 6858000"/>
              <a:gd name="connsiteX39" fmla="*/ 7272670 w 12344400"/>
              <a:gd name="connsiteY39" fmla="*/ 2892056 h 6858000"/>
              <a:gd name="connsiteX40" fmla="*/ 7262037 w 12344400"/>
              <a:gd name="connsiteY40" fmla="*/ 2934586 h 6858000"/>
              <a:gd name="connsiteX41" fmla="*/ 7134447 w 12344400"/>
              <a:gd name="connsiteY41" fmla="*/ 3051544 h 6858000"/>
              <a:gd name="connsiteX42" fmla="*/ 7091916 w 12344400"/>
              <a:gd name="connsiteY42" fmla="*/ 3094074 h 6858000"/>
              <a:gd name="connsiteX43" fmla="*/ 7049386 w 12344400"/>
              <a:gd name="connsiteY43" fmla="*/ 3115340 h 6858000"/>
              <a:gd name="connsiteX44" fmla="*/ 6985591 w 12344400"/>
              <a:gd name="connsiteY44" fmla="*/ 3157870 h 6858000"/>
              <a:gd name="connsiteX45" fmla="*/ 6964326 w 12344400"/>
              <a:gd name="connsiteY45" fmla="*/ 3264195 h 6858000"/>
              <a:gd name="connsiteX46" fmla="*/ 6943060 w 12344400"/>
              <a:gd name="connsiteY46" fmla="*/ 3476847 h 6858000"/>
              <a:gd name="connsiteX47" fmla="*/ 6709144 w 12344400"/>
              <a:gd name="connsiteY47" fmla="*/ 3678865 h 6858000"/>
              <a:gd name="connsiteX48" fmla="*/ 6634716 w 12344400"/>
              <a:gd name="connsiteY48" fmla="*/ 3753293 h 6858000"/>
              <a:gd name="connsiteX49" fmla="*/ 6602819 w 12344400"/>
              <a:gd name="connsiteY49" fmla="*/ 3870251 h 6858000"/>
              <a:gd name="connsiteX50" fmla="*/ 6613451 w 12344400"/>
              <a:gd name="connsiteY50" fmla="*/ 3955312 h 6858000"/>
              <a:gd name="connsiteX51" fmla="*/ 6655981 w 12344400"/>
              <a:gd name="connsiteY51" fmla="*/ 3987209 h 6858000"/>
              <a:gd name="connsiteX52" fmla="*/ 6666614 w 12344400"/>
              <a:gd name="connsiteY52" fmla="*/ 4029740 h 6858000"/>
              <a:gd name="connsiteX53" fmla="*/ 6709144 w 12344400"/>
              <a:gd name="connsiteY53" fmla="*/ 4093535 h 6858000"/>
              <a:gd name="connsiteX54" fmla="*/ 6655981 w 12344400"/>
              <a:gd name="connsiteY54" fmla="*/ 4274288 h 6858000"/>
              <a:gd name="connsiteX55" fmla="*/ 6560288 w 12344400"/>
              <a:gd name="connsiteY55" fmla="*/ 4540102 h 6858000"/>
              <a:gd name="connsiteX56" fmla="*/ 6485860 w 12344400"/>
              <a:gd name="connsiteY56" fmla="*/ 4678326 h 6858000"/>
              <a:gd name="connsiteX57" fmla="*/ 6507126 w 12344400"/>
              <a:gd name="connsiteY57" fmla="*/ 4976037 h 6858000"/>
              <a:gd name="connsiteX58" fmla="*/ 6528391 w 12344400"/>
              <a:gd name="connsiteY58" fmla="*/ 5039833 h 6858000"/>
              <a:gd name="connsiteX59" fmla="*/ 6570921 w 12344400"/>
              <a:gd name="connsiteY59" fmla="*/ 5114260 h 6858000"/>
              <a:gd name="connsiteX60" fmla="*/ 6666614 w 12344400"/>
              <a:gd name="connsiteY60" fmla="*/ 5209953 h 6858000"/>
              <a:gd name="connsiteX61" fmla="*/ 6719777 w 12344400"/>
              <a:gd name="connsiteY61" fmla="*/ 5220586 h 6858000"/>
              <a:gd name="connsiteX62" fmla="*/ 7442791 w 12344400"/>
              <a:gd name="connsiteY62" fmla="*/ 5167423 h 6858000"/>
              <a:gd name="connsiteX63" fmla="*/ 7485321 w 12344400"/>
              <a:gd name="connsiteY63" fmla="*/ 5124893 h 6858000"/>
              <a:gd name="connsiteX64" fmla="*/ 7549116 w 12344400"/>
              <a:gd name="connsiteY64" fmla="*/ 5029200 h 6858000"/>
              <a:gd name="connsiteX65" fmla="*/ 7804298 w 12344400"/>
              <a:gd name="connsiteY65" fmla="*/ 4933507 h 6858000"/>
              <a:gd name="connsiteX66" fmla="*/ 8070112 w 12344400"/>
              <a:gd name="connsiteY66" fmla="*/ 4890977 h 6858000"/>
              <a:gd name="connsiteX67" fmla="*/ 8102009 w 12344400"/>
              <a:gd name="connsiteY67" fmla="*/ 4880344 h 6858000"/>
              <a:gd name="connsiteX68" fmla="*/ 8240233 w 12344400"/>
              <a:gd name="connsiteY68" fmla="*/ 4859079 h 6858000"/>
              <a:gd name="connsiteX69" fmla="*/ 8633637 w 12344400"/>
              <a:gd name="connsiteY69" fmla="*/ 4827181 h 6858000"/>
              <a:gd name="connsiteX70" fmla="*/ 9037674 w 12344400"/>
              <a:gd name="connsiteY70" fmla="*/ 4720856 h 6858000"/>
              <a:gd name="connsiteX71" fmla="*/ 9186530 w 12344400"/>
              <a:gd name="connsiteY71" fmla="*/ 4646428 h 6858000"/>
              <a:gd name="connsiteX72" fmla="*/ 9239693 w 12344400"/>
              <a:gd name="connsiteY72" fmla="*/ 4625163 h 6858000"/>
              <a:gd name="connsiteX73" fmla="*/ 9324753 w 12344400"/>
              <a:gd name="connsiteY73" fmla="*/ 4593265 h 6858000"/>
              <a:gd name="connsiteX74" fmla="*/ 9771321 w 12344400"/>
              <a:gd name="connsiteY74" fmla="*/ 4582633 h 6858000"/>
              <a:gd name="connsiteX75" fmla="*/ 10111563 w 12344400"/>
              <a:gd name="connsiteY75" fmla="*/ 4603898 h 6858000"/>
              <a:gd name="connsiteX76" fmla="*/ 10249786 w 12344400"/>
              <a:gd name="connsiteY76" fmla="*/ 4657060 h 6858000"/>
              <a:gd name="connsiteX77" fmla="*/ 10292316 w 12344400"/>
              <a:gd name="connsiteY77" fmla="*/ 4678326 h 6858000"/>
              <a:gd name="connsiteX78" fmla="*/ 10345479 w 12344400"/>
              <a:gd name="connsiteY78" fmla="*/ 4720856 h 6858000"/>
              <a:gd name="connsiteX79" fmla="*/ 10419907 w 12344400"/>
              <a:gd name="connsiteY79" fmla="*/ 4752753 h 6858000"/>
              <a:gd name="connsiteX80" fmla="*/ 10504967 w 12344400"/>
              <a:gd name="connsiteY80" fmla="*/ 4784651 h 6858000"/>
              <a:gd name="connsiteX81" fmla="*/ 10643191 w 12344400"/>
              <a:gd name="connsiteY81" fmla="*/ 4805916 h 6858000"/>
              <a:gd name="connsiteX82" fmla="*/ 10728251 w 12344400"/>
              <a:gd name="connsiteY82" fmla="*/ 4859079 h 6858000"/>
              <a:gd name="connsiteX83" fmla="*/ 10760149 w 12344400"/>
              <a:gd name="connsiteY83" fmla="*/ 4922874 h 6858000"/>
              <a:gd name="connsiteX84" fmla="*/ 10792047 w 12344400"/>
              <a:gd name="connsiteY84" fmla="*/ 4965405 h 6858000"/>
              <a:gd name="connsiteX85" fmla="*/ 10823944 w 12344400"/>
              <a:gd name="connsiteY85" fmla="*/ 5018567 h 6858000"/>
              <a:gd name="connsiteX86" fmla="*/ 10877107 w 12344400"/>
              <a:gd name="connsiteY86" fmla="*/ 5061098 h 6858000"/>
              <a:gd name="connsiteX87" fmla="*/ 10909005 w 12344400"/>
              <a:gd name="connsiteY87" fmla="*/ 5092995 h 6858000"/>
              <a:gd name="connsiteX88" fmla="*/ 10972800 w 12344400"/>
              <a:gd name="connsiteY88" fmla="*/ 5146158 h 6858000"/>
              <a:gd name="connsiteX89" fmla="*/ 11004698 w 12344400"/>
              <a:gd name="connsiteY89" fmla="*/ 5188688 h 6858000"/>
              <a:gd name="connsiteX90" fmla="*/ 11079126 w 12344400"/>
              <a:gd name="connsiteY90" fmla="*/ 5337544 h 6858000"/>
              <a:gd name="connsiteX91" fmla="*/ 11111023 w 12344400"/>
              <a:gd name="connsiteY91" fmla="*/ 5380074 h 6858000"/>
              <a:gd name="connsiteX92" fmla="*/ 11174819 w 12344400"/>
              <a:gd name="connsiteY92" fmla="*/ 5443870 h 6858000"/>
              <a:gd name="connsiteX93" fmla="*/ 11217349 w 12344400"/>
              <a:gd name="connsiteY93" fmla="*/ 5486400 h 6858000"/>
              <a:gd name="connsiteX94" fmla="*/ 11259879 w 12344400"/>
              <a:gd name="connsiteY94" fmla="*/ 5528930 h 6858000"/>
              <a:gd name="connsiteX95" fmla="*/ 11355572 w 12344400"/>
              <a:gd name="connsiteY95" fmla="*/ 5613991 h 6858000"/>
              <a:gd name="connsiteX96" fmla="*/ 11430000 w 12344400"/>
              <a:gd name="connsiteY96" fmla="*/ 5688419 h 6858000"/>
              <a:gd name="connsiteX97" fmla="*/ 11493795 w 12344400"/>
              <a:gd name="connsiteY97" fmla="*/ 5741581 h 6858000"/>
              <a:gd name="connsiteX98" fmla="*/ 11536326 w 12344400"/>
              <a:gd name="connsiteY98" fmla="*/ 5794744 h 6858000"/>
              <a:gd name="connsiteX99" fmla="*/ 11600121 w 12344400"/>
              <a:gd name="connsiteY99" fmla="*/ 5858540 h 6858000"/>
              <a:gd name="connsiteX100" fmla="*/ 11674549 w 12344400"/>
              <a:gd name="connsiteY100" fmla="*/ 5943600 h 6858000"/>
              <a:gd name="connsiteX101" fmla="*/ 11738344 w 12344400"/>
              <a:gd name="connsiteY101" fmla="*/ 5996763 h 6858000"/>
              <a:gd name="connsiteX102" fmla="*/ 11865935 w 12344400"/>
              <a:gd name="connsiteY102" fmla="*/ 6145619 h 6858000"/>
              <a:gd name="connsiteX103" fmla="*/ 11929730 w 12344400"/>
              <a:gd name="connsiteY103" fmla="*/ 6209414 h 6858000"/>
              <a:gd name="connsiteX104" fmla="*/ 12014791 w 12344400"/>
              <a:gd name="connsiteY104" fmla="*/ 6315740 h 6858000"/>
              <a:gd name="connsiteX105" fmla="*/ 12099851 w 12344400"/>
              <a:gd name="connsiteY105" fmla="*/ 6390167 h 6858000"/>
              <a:gd name="connsiteX106" fmla="*/ 12140811 w 12344400"/>
              <a:gd name="connsiteY106" fmla="*/ 6420320 h 6858000"/>
              <a:gd name="connsiteX107" fmla="*/ 12137286 w 12344400"/>
              <a:gd name="connsiteY107" fmla="*/ 6416580 h 6858000"/>
              <a:gd name="connsiteX108" fmla="*/ 12151225 w 12344400"/>
              <a:gd name="connsiteY108" fmla="*/ 6430765 h 6858000"/>
              <a:gd name="connsiteX109" fmla="*/ 12184912 w 12344400"/>
              <a:gd name="connsiteY109" fmla="*/ 6464595 h 6858000"/>
              <a:gd name="connsiteX110" fmla="*/ 12238074 w 12344400"/>
              <a:gd name="connsiteY110" fmla="*/ 6570921 h 6858000"/>
              <a:gd name="connsiteX111" fmla="*/ 12259340 w 12344400"/>
              <a:gd name="connsiteY111" fmla="*/ 6613451 h 6858000"/>
              <a:gd name="connsiteX112" fmla="*/ 12291237 w 12344400"/>
              <a:gd name="connsiteY112" fmla="*/ 6655981 h 6858000"/>
              <a:gd name="connsiteX113" fmla="*/ 12312502 w 12344400"/>
              <a:gd name="connsiteY113" fmla="*/ 6698512 h 6858000"/>
              <a:gd name="connsiteX114" fmla="*/ 12344400 w 12344400"/>
              <a:gd name="connsiteY114" fmla="*/ 6751674 h 6858000"/>
              <a:gd name="connsiteX115" fmla="*/ 12291237 w 12344400"/>
              <a:gd name="connsiteY115" fmla="*/ 6794205 h 6858000"/>
              <a:gd name="connsiteX116" fmla="*/ 12280605 w 12344400"/>
              <a:gd name="connsiteY116" fmla="*/ 6826102 h 6858000"/>
              <a:gd name="connsiteX117" fmla="*/ 12292611 w 12344400"/>
              <a:gd name="connsiteY117" fmla="*/ 6850936 h 6858000"/>
              <a:gd name="connsiteX118" fmla="*/ 12295858 w 12344400"/>
              <a:gd name="connsiteY118" fmla="*/ 6858000 h 6858000"/>
              <a:gd name="connsiteX119" fmla="*/ 0 w 12344400"/>
              <a:gd name="connsiteY1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12344400" h="6858000">
                <a:moveTo>
                  <a:pt x="12135565" y="6414753"/>
                </a:moveTo>
                <a:lnTo>
                  <a:pt x="12137286" y="6416580"/>
                </a:lnTo>
                <a:lnTo>
                  <a:pt x="12136906" y="6416193"/>
                </a:lnTo>
                <a:cubicBezTo>
                  <a:pt x="12134651" y="6413864"/>
                  <a:pt x="12134559" y="6413724"/>
                  <a:pt x="12135565" y="6414753"/>
                </a:cubicBezTo>
                <a:close/>
                <a:moveTo>
                  <a:pt x="0" y="0"/>
                </a:moveTo>
                <a:lnTo>
                  <a:pt x="8527312" y="0"/>
                </a:lnTo>
                <a:cubicBezTo>
                  <a:pt x="8376988" y="64425"/>
                  <a:pt x="8532161" y="2598"/>
                  <a:pt x="8367823" y="53163"/>
                </a:cubicBezTo>
                <a:cubicBezTo>
                  <a:pt x="8302561" y="73243"/>
                  <a:pt x="8329558" y="71765"/>
                  <a:pt x="8272130" y="95693"/>
                </a:cubicBezTo>
                <a:cubicBezTo>
                  <a:pt x="8244178" y="107340"/>
                  <a:pt x="8214903" y="115663"/>
                  <a:pt x="8187070" y="127591"/>
                </a:cubicBezTo>
                <a:cubicBezTo>
                  <a:pt x="8165217" y="136956"/>
                  <a:pt x="8144918" y="149650"/>
                  <a:pt x="8123274" y="159488"/>
                </a:cubicBezTo>
                <a:cubicBezTo>
                  <a:pt x="8105899" y="167386"/>
                  <a:pt x="8087833" y="173665"/>
                  <a:pt x="8070112" y="180753"/>
                </a:cubicBezTo>
                <a:cubicBezTo>
                  <a:pt x="8094921" y="198474"/>
                  <a:pt x="8117775" y="219316"/>
                  <a:pt x="8144540" y="233916"/>
                </a:cubicBezTo>
                <a:cubicBezTo>
                  <a:pt x="8157369" y="240914"/>
                  <a:pt x="8173207" y="239928"/>
                  <a:pt x="8187070" y="244549"/>
                </a:cubicBezTo>
                <a:cubicBezTo>
                  <a:pt x="8245549" y="264042"/>
                  <a:pt x="8235305" y="262118"/>
                  <a:pt x="8282763" y="297712"/>
                </a:cubicBezTo>
                <a:cubicBezTo>
                  <a:pt x="8279219" y="333154"/>
                  <a:pt x="8279593" y="369209"/>
                  <a:pt x="8272130" y="404037"/>
                </a:cubicBezTo>
                <a:cubicBezTo>
                  <a:pt x="8268809" y="419535"/>
                  <a:pt x="8260766" y="434190"/>
                  <a:pt x="8250865" y="446567"/>
                </a:cubicBezTo>
                <a:cubicBezTo>
                  <a:pt x="8148482" y="574547"/>
                  <a:pt x="8135498" y="512346"/>
                  <a:pt x="7910623" y="520995"/>
                </a:cubicBezTo>
                <a:cubicBezTo>
                  <a:pt x="7907079" y="549349"/>
                  <a:pt x="7904032" y="577769"/>
                  <a:pt x="7899991" y="606056"/>
                </a:cubicBezTo>
                <a:cubicBezTo>
                  <a:pt x="7896942" y="627398"/>
                  <a:pt x="7891148" y="648367"/>
                  <a:pt x="7889358" y="669851"/>
                </a:cubicBezTo>
                <a:cubicBezTo>
                  <a:pt x="7880508" y="776045"/>
                  <a:pt x="7889581" y="884455"/>
                  <a:pt x="7868093" y="988828"/>
                </a:cubicBezTo>
                <a:cubicBezTo>
                  <a:pt x="7863517" y="1011056"/>
                  <a:pt x="7834853" y="1020491"/>
                  <a:pt x="7814930" y="1031358"/>
                </a:cubicBezTo>
                <a:cubicBezTo>
                  <a:pt x="7751947" y="1065712"/>
                  <a:pt x="7762412" y="1035031"/>
                  <a:pt x="7719237" y="1073888"/>
                </a:cubicBezTo>
                <a:cubicBezTo>
                  <a:pt x="7693158" y="1097359"/>
                  <a:pt x="7644809" y="1148316"/>
                  <a:pt x="7644809" y="1148316"/>
                </a:cubicBezTo>
                <a:cubicBezTo>
                  <a:pt x="7630632" y="1176670"/>
                  <a:pt x="7622082" y="1208623"/>
                  <a:pt x="7602279" y="1233377"/>
                </a:cubicBezTo>
                <a:cubicBezTo>
                  <a:pt x="7592378" y="1245754"/>
                  <a:pt x="7572429" y="1245132"/>
                  <a:pt x="7559749" y="1254642"/>
                </a:cubicBezTo>
                <a:cubicBezTo>
                  <a:pt x="7543710" y="1266671"/>
                  <a:pt x="7532307" y="1283970"/>
                  <a:pt x="7517219" y="1297172"/>
                </a:cubicBezTo>
                <a:cubicBezTo>
                  <a:pt x="7485003" y="1325361"/>
                  <a:pt x="7458576" y="1338737"/>
                  <a:pt x="7421526" y="1360967"/>
                </a:cubicBezTo>
                <a:cubicBezTo>
                  <a:pt x="7365471" y="1435708"/>
                  <a:pt x="7410825" y="1369952"/>
                  <a:pt x="7357730" y="1467293"/>
                </a:cubicBezTo>
                <a:cubicBezTo>
                  <a:pt x="7347834" y="1485436"/>
                  <a:pt x="7335075" y="1501972"/>
                  <a:pt x="7325833" y="1520456"/>
                </a:cubicBezTo>
                <a:cubicBezTo>
                  <a:pt x="7303539" y="1565044"/>
                  <a:pt x="7285402" y="1638566"/>
                  <a:pt x="7272670" y="1679944"/>
                </a:cubicBezTo>
                <a:cubicBezTo>
                  <a:pt x="7258732" y="1725244"/>
                  <a:pt x="7253856" y="1730932"/>
                  <a:pt x="7230140" y="1786270"/>
                </a:cubicBezTo>
                <a:cubicBezTo>
                  <a:pt x="7233684" y="1867786"/>
                  <a:pt x="7229988" y="1949941"/>
                  <a:pt x="7240772" y="2030819"/>
                </a:cubicBezTo>
                <a:cubicBezTo>
                  <a:pt x="7252995" y="2122490"/>
                  <a:pt x="7283294" y="2096376"/>
                  <a:pt x="7336465" y="2158409"/>
                </a:cubicBezTo>
                <a:cubicBezTo>
                  <a:pt x="7569558" y="2430351"/>
                  <a:pt x="7271566" y="2125408"/>
                  <a:pt x="7453423" y="2307265"/>
                </a:cubicBezTo>
                <a:cubicBezTo>
                  <a:pt x="7465461" y="2415598"/>
                  <a:pt x="7475046" y="2429245"/>
                  <a:pt x="7442791" y="2551814"/>
                </a:cubicBezTo>
                <a:cubicBezTo>
                  <a:pt x="7437532" y="2571800"/>
                  <a:pt x="7421526" y="2587256"/>
                  <a:pt x="7410893" y="2604977"/>
                </a:cubicBezTo>
                <a:cubicBezTo>
                  <a:pt x="7389585" y="2690203"/>
                  <a:pt x="7417118" y="2606272"/>
                  <a:pt x="7347098" y="2711302"/>
                </a:cubicBezTo>
                <a:cubicBezTo>
                  <a:pt x="7332975" y="2732486"/>
                  <a:pt x="7311977" y="2777355"/>
                  <a:pt x="7304567" y="2806995"/>
                </a:cubicBezTo>
                <a:cubicBezTo>
                  <a:pt x="7300184" y="2824527"/>
                  <a:pt x="7300280" y="2843237"/>
                  <a:pt x="7293935" y="2860158"/>
                </a:cubicBezTo>
                <a:cubicBezTo>
                  <a:pt x="7289448" y="2872123"/>
                  <a:pt x="7279758" y="2881423"/>
                  <a:pt x="7272670" y="2892056"/>
                </a:cubicBezTo>
                <a:cubicBezTo>
                  <a:pt x="7269126" y="2906233"/>
                  <a:pt x="7269882" y="2922258"/>
                  <a:pt x="7262037" y="2934586"/>
                </a:cubicBezTo>
                <a:cubicBezTo>
                  <a:pt x="7203704" y="3026253"/>
                  <a:pt x="7208149" y="2992583"/>
                  <a:pt x="7134447" y="3051544"/>
                </a:cubicBezTo>
                <a:cubicBezTo>
                  <a:pt x="7118791" y="3064068"/>
                  <a:pt x="7107955" y="3082045"/>
                  <a:pt x="7091916" y="3094074"/>
                </a:cubicBezTo>
                <a:cubicBezTo>
                  <a:pt x="7079236" y="3103584"/>
                  <a:pt x="7062977" y="3107185"/>
                  <a:pt x="7049386" y="3115340"/>
                </a:cubicBezTo>
                <a:cubicBezTo>
                  <a:pt x="7027471" y="3128489"/>
                  <a:pt x="7006856" y="3143693"/>
                  <a:pt x="6985591" y="3157870"/>
                </a:cubicBezTo>
                <a:cubicBezTo>
                  <a:pt x="6974777" y="3201124"/>
                  <a:pt x="6969913" y="3215772"/>
                  <a:pt x="6964326" y="3264195"/>
                </a:cubicBezTo>
                <a:cubicBezTo>
                  <a:pt x="6956160" y="3334963"/>
                  <a:pt x="6963530" y="3408614"/>
                  <a:pt x="6943060" y="3476847"/>
                </a:cubicBezTo>
                <a:cubicBezTo>
                  <a:pt x="6906764" y="3597833"/>
                  <a:pt x="6800134" y="3612691"/>
                  <a:pt x="6709144" y="3678865"/>
                </a:cubicBezTo>
                <a:cubicBezTo>
                  <a:pt x="6680769" y="3699501"/>
                  <a:pt x="6659525" y="3728484"/>
                  <a:pt x="6634716" y="3753293"/>
                </a:cubicBezTo>
                <a:cubicBezTo>
                  <a:pt x="6626376" y="3778314"/>
                  <a:pt x="6602819" y="3840191"/>
                  <a:pt x="6602819" y="3870251"/>
                </a:cubicBezTo>
                <a:cubicBezTo>
                  <a:pt x="6602819" y="3898825"/>
                  <a:pt x="6601627" y="3929299"/>
                  <a:pt x="6613451" y="3955312"/>
                </a:cubicBezTo>
                <a:cubicBezTo>
                  <a:pt x="6620784" y="3971444"/>
                  <a:pt x="6641804" y="3976577"/>
                  <a:pt x="6655981" y="3987209"/>
                </a:cubicBezTo>
                <a:cubicBezTo>
                  <a:pt x="6659525" y="4001386"/>
                  <a:pt x="6660079" y="4016669"/>
                  <a:pt x="6666614" y="4029740"/>
                </a:cubicBezTo>
                <a:cubicBezTo>
                  <a:pt x="6678044" y="4052599"/>
                  <a:pt x="6704132" y="4068474"/>
                  <a:pt x="6709144" y="4093535"/>
                </a:cubicBezTo>
                <a:cubicBezTo>
                  <a:pt x="6725434" y="4174985"/>
                  <a:pt x="6682816" y="4205710"/>
                  <a:pt x="6655981" y="4274288"/>
                </a:cubicBezTo>
                <a:cubicBezTo>
                  <a:pt x="6622238" y="4360519"/>
                  <a:pt x="6602181" y="4456315"/>
                  <a:pt x="6560288" y="4540102"/>
                </a:cubicBezTo>
                <a:cubicBezTo>
                  <a:pt x="6446383" y="4767912"/>
                  <a:pt x="6548444" y="4521872"/>
                  <a:pt x="6485860" y="4678326"/>
                </a:cubicBezTo>
                <a:cubicBezTo>
                  <a:pt x="6491224" y="4807048"/>
                  <a:pt x="6476853" y="4875127"/>
                  <a:pt x="6507126" y="4976037"/>
                </a:cubicBezTo>
                <a:cubicBezTo>
                  <a:pt x="6513567" y="4997507"/>
                  <a:pt x="6518998" y="5019481"/>
                  <a:pt x="6528391" y="5039833"/>
                </a:cubicBezTo>
                <a:cubicBezTo>
                  <a:pt x="6540365" y="5065777"/>
                  <a:pt x="6555071" y="5090485"/>
                  <a:pt x="6570921" y="5114260"/>
                </a:cubicBezTo>
                <a:cubicBezTo>
                  <a:pt x="6592187" y="5146159"/>
                  <a:pt x="6631171" y="5192231"/>
                  <a:pt x="6666614" y="5209953"/>
                </a:cubicBezTo>
                <a:cubicBezTo>
                  <a:pt x="6682778" y="5218035"/>
                  <a:pt x="6702056" y="5217042"/>
                  <a:pt x="6719777" y="5220586"/>
                </a:cubicBezTo>
                <a:cubicBezTo>
                  <a:pt x="7184335" y="5213212"/>
                  <a:pt x="7238419" y="5349086"/>
                  <a:pt x="7442791" y="5167423"/>
                </a:cubicBezTo>
                <a:cubicBezTo>
                  <a:pt x="7457776" y="5154103"/>
                  <a:pt x="7473292" y="5140932"/>
                  <a:pt x="7485321" y="5124893"/>
                </a:cubicBezTo>
                <a:cubicBezTo>
                  <a:pt x="7512835" y="5088208"/>
                  <a:pt x="7502269" y="5057308"/>
                  <a:pt x="7549116" y="5029200"/>
                </a:cubicBezTo>
                <a:cubicBezTo>
                  <a:pt x="7619396" y="4987032"/>
                  <a:pt x="7718974" y="4949020"/>
                  <a:pt x="7804298" y="4933507"/>
                </a:cubicBezTo>
                <a:cubicBezTo>
                  <a:pt x="7892582" y="4917455"/>
                  <a:pt x="8070112" y="4890977"/>
                  <a:pt x="8070112" y="4890977"/>
                </a:cubicBezTo>
                <a:cubicBezTo>
                  <a:pt x="8080744" y="4887433"/>
                  <a:pt x="8091136" y="4883062"/>
                  <a:pt x="8102009" y="4880344"/>
                </a:cubicBezTo>
                <a:cubicBezTo>
                  <a:pt x="8144694" y="4869673"/>
                  <a:pt x="8198111" y="4863155"/>
                  <a:pt x="8240233" y="4859079"/>
                </a:cubicBezTo>
                <a:cubicBezTo>
                  <a:pt x="8420394" y="4841644"/>
                  <a:pt x="8472439" y="4838696"/>
                  <a:pt x="8633637" y="4827181"/>
                </a:cubicBezTo>
                <a:cubicBezTo>
                  <a:pt x="8911153" y="4778918"/>
                  <a:pt x="8817588" y="4812558"/>
                  <a:pt x="9037674" y="4720856"/>
                </a:cubicBezTo>
                <a:cubicBezTo>
                  <a:pt x="9282486" y="4618851"/>
                  <a:pt x="9026331" y="4726528"/>
                  <a:pt x="9186530" y="4646428"/>
                </a:cubicBezTo>
                <a:cubicBezTo>
                  <a:pt x="9203601" y="4637892"/>
                  <a:pt x="9222252" y="4632915"/>
                  <a:pt x="9239693" y="4625163"/>
                </a:cubicBezTo>
                <a:cubicBezTo>
                  <a:pt x="9270645" y="4611407"/>
                  <a:pt x="9289571" y="4594795"/>
                  <a:pt x="9324753" y="4593265"/>
                </a:cubicBezTo>
                <a:cubicBezTo>
                  <a:pt x="9473511" y="4586797"/>
                  <a:pt x="9622465" y="4586177"/>
                  <a:pt x="9771321" y="4582633"/>
                </a:cubicBezTo>
                <a:cubicBezTo>
                  <a:pt x="9884735" y="4589721"/>
                  <a:pt x="9999278" y="4586432"/>
                  <a:pt x="10111563" y="4603898"/>
                </a:cubicBezTo>
                <a:cubicBezTo>
                  <a:pt x="10160341" y="4611486"/>
                  <a:pt x="10204140" y="4638264"/>
                  <a:pt x="10249786" y="4657060"/>
                </a:cubicBezTo>
                <a:cubicBezTo>
                  <a:pt x="10264442" y="4663095"/>
                  <a:pt x="10279128" y="4669534"/>
                  <a:pt x="10292316" y="4678326"/>
                </a:cubicBezTo>
                <a:cubicBezTo>
                  <a:pt x="10311198" y="4690914"/>
                  <a:pt x="10325876" y="4709421"/>
                  <a:pt x="10345479" y="4720856"/>
                </a:cubicBezTo>
                <a:cubicBezTo>
                  <a:pt x="10368794" y="4734456"/>
                  <a:pt x="10394846" y="4742729"/>
                  <a:pt x="10419907" y="4752753"/>
                </a:cubicBezTo>
                <a:cubicBezTo>
                  <a:pt x="10448023" y="4763999"/>
                  <a:pt x="10476025" y="4775745"/>
                  <a:pt x="10504967" y="4784651"/>
                </a:cubicBezTo>
                <a:cubicBezTo>
                  <a:pt x="10538299" y="4794907"/>
                  <a:pt x="10615856" y="4802499"/>
                  <a:pt x="10643191" y="4805916"/>
                </a:cubicBezTo>
                <a:cubicBezTo>
                  <a:pt x="10667903" y="4818272"/>
                  <a:pt x="10710683" y="4836492"/>
                  <a:pt x="10728251" y="4859079"/>
                </a:cubicBezTo>
                <a:cubicBezTo>
                  <a:pt x="10742847" y="4877846"/>
                  <a:pt x="10747917" y="4902487"/>
                  <a:pt x="10760149" y="4922874"/>
                </a:cubicBezTo>
                <a:cubicBezTo>
                  <a:pt x="10769267" y="4938070"/>
                  <a:pt x="10782217" y="4950660"/>
                  <a:pt x="10792047" y="4965405"/>
                </a:cubicBezTo>
                <a:cubicBezTo>
                  <a:pt x="10803510" y="4982600"/>
                  <a:pt x="10810215" y="5003121"/>
                  <a:pt x="10823944" y="5018567"/>
                </a:cubicBezTo>
                <a:cubicBezTo>
                  <a:pt x="10839021" y="5035529"/>
                  <a:pt x="10860028" y="5046154"/>
                  <a:pt x="10877107" y="5061098"/>
                </a:cubicBezTo>
                <a:cubicBezTo>
                  <a:pt x="10888423" y="5071000"/>
                  <a:pt x="10897766" y="5083005"/>
                  <a:pt x="10909005" y="5092995"/>
                </a:cubicBezTo>
                <a:cubicBezTo>
                  <a:pt x="10929694" y="5111385"/>
                  <a:pt x="10953227" y="5126585"/>
                  <a:pt x="10972800" y="5146158"/>
                </a:cubicBezTo>
                <a:cubicBezTo>
                  <a:pt x="10985331" y="5158689"/>
                  <a:pt x="10994065" y="5174511"/>
                  <a:pt x="11004698" y="5188688"/>
                </a:cubicBezTo>
                <a:cubicBezTo>
                  <a:pt x="11021267" y="5271536"/>
                  <a:pt x="11008660" y="5243588"/>
                  <a:pt x="11079126" y="5337544"/>
                </a:cubicBezTo>
                <a:cubicBezTo>
                  <a:pt x="11089758" y="5351721"/>
                  <a:pt x="11099168" y="5366902"/>
                  <a:pt x="11111023" y="5380074"/>
                </a:cubicBezTo>
                <a:cubicBezTo>
                  <a:pt x="11131141" y="5402428"/>
                  <a:pt x="11153554" y="5422605"/>
                  <a:pt x="11174819" y="5443870"/>
                </a:cubicBezTo>
                <a:lnTo>
                  <a:pt x="11217349" y="5486400"/>
                </a:lnTo>
                <a:cubicBezTo>
                  <a:pt x="11231526" y="5500577"/>
                  <a:pt x="11243197" y="5517809"/>
                  <a:pt x="11259879" y="5528930"/>
                </a:cubicBezTo>
                <a:cubicBezTo>
                  <a:pt x="11316801" y="5566877"/>
                  <a:pt x="11282739" y="5541158"/>
                  <a:pt x="11355572" y="5613991"/>
                </a:cubicBezTo>
                <a:cubicBezTo>
                  <a:pt x="11380381" y="5638800"/>
                  <a:pt x="11403046" y="5665958"/>
                  <a:pt x="11430000" y="5688419"/>
                </a:cubicBezTo>
                <a:cubicBezTo>
                  <a:pt x="11451265" y="5706140"/>
                  <a:pt x="11474222" y="5722008"/>
                  <a:pt x="11493795" y="5741581"/>
                </a:cubicBezTo>
                <a:cubicBezTo>
                  <a:pt x="11509842" y="5757628"/>
                  <a:pt x="11521060" y="5777952"/>
                  <a:pt x="11536326" y="5794744"/>
                </a:cubicBezTo>
                <a:cubicBezTo>
                  <a:pt x="11556556" y="5816997"/>
                  <a:pt x="11579657" y="5836502"/>
                  <a:pt x="11600121" y="5858540"/>
                </a:cubicBezTo>
                <a:cubicBezTo>
                  <a:pt x="11625757" y="5886148"/>
                  <a:pt x="11647909" y="5916960"/>
                  <a:pt x="11674549" y="5943600"/>
                </a:cubicBezTo>
                <a:cubicBezTo>
                  <a:pt x="11694122" y="5963173"/>
                  <a:pt x="11719307" y="5976668"/>
                  <a:pt x="11738344" y="5996763"/>
                </a:cubicBezTo>
                <a:cubicBezTo>
                  <a:pt x="11783289" y="6044205"/>
                  <a:pt x="11819724" y="6099408"/>
                  <a:pt x="11865935" y="6145619"/>
                </a:cubicBezTo>
                <a:cubicBezTo>
                  <a:pt x="11887200" y="6166884"/>
                  <a:pt x="11909927" y="6186782"/>
                  <a:pt x="11929730" y="6209414"/>
                </a:cubicBezTo>
                <a:cubicBezTo>
                  <a:pt x="11959618" y="6243572"/>
                  <a:pt x="11978480" y="6288508"/>
                  <a:pt x="12014791" y="6315740"/>
                </a:cubicBezTo>
                <a:cubicBezTo>
                  <a:pt x="12122018" y="6396159"/>
                  <a:pt x="11989740" y="6293820"/>
                  <a:pt x="12099851" y="6390167"/>
                </a:cubicBezTo>
                <a:cubicBezTo>
                  <a:pt x="12158425" y="6441420"/>
                  <a:pt x="12149356" y="6429693"/>
                  <a:pt x="12140811" y="6420320"/>
                </a:cubicBezTo>
                <a:lnTo>
                  <a:pt x="12137286" y="6416580"/>
                </a:lnTo>
                <a:lnTo>
                  <a:pt x="12151225" y="6430765"/>
                </a:lnTo>
                <a:cubicBezTo>
                  <a:pt x="12158871" y="6438492"/>
                  <a:pt x="12169745" y="6449428"/>
                  <a:pt x="12184912" y="6464595"/>
                </a:cubicBezTo>
                <a:lnTo>
                  <a:pt x="12238074" y="6570921"/>
                </a:lnTo>
                <a:cubicBezTo>
                  <a:pt x="12245162" y="6585098"/>
                  <a:pt x="12249830" y="6600771"/>
                  <a:pt x="12259340" y="6613451"/>
                </a:cubicBezTo>
                <a:cubicBezTo>
                  <a:pt x="12269972" y="6627628"/>
                  <a:pt x="12281845" y="6640954"/>
                  <a:pt x="12291237" y="6655981"/>
                </a:cubicBezTo>
                <a:cubicBezTo>
                  <a:pt x="12299638" y="6669422"/>
                  <a:pt x="12304804" y="6684656"/>
                  <a:pt x="12312502" y="6698512"/>
                </a:cubicBezTo>
                <a:cubicBezTo>
                  <a:pt x="12322538" y="6716577"/>
                  <a:pt x="12333767" y="6733953"/>
                  <a:pt x="12344400" y="6751674"/>
                </a:cubicBezTo>
                <a:cubicBezTo>
                  <a:pt x="12326679" y="6765851"/>
                  <a:pt x="12311535" y="6784056"/>
                  <a:pt x="12291237" y="6794205"/>
                </a:cubicBezTo>
                <a:cubicBezTo>
                  <a:pt x="12243144" y="6818251"/>
                  <a:pt x="12203831" y="6787716"/>
                  <a:pt x="12280605" y="6826102"/>
                </a:cubicBezTo>
                <a:cubicBezTo>
                  <a:pt x="12285935" y="6836764"/>
                  <a:pt x="12289780" y="6844844"/>
                  <a:pt x="12292611" y="6850936"/>
                </a:cubicBezTo>
                <a:lnTo>
                  <a:pt x="1229585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964C8D-BE27-499E-9AE3-EFCF1CB5B7A4}"/>
              </a:ext>
            </a:extLst>
          </p:cNvPr>
          <p:cNvSpPr/>
          <p:nvPr/>
        </p:nvSpPr>
        <p:spPr>
          <a:xfrm>
            <a:off x="342900" y="419100"/>
            <a:ext cx="5353050" cy="56388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FC8A63-DCF8-4CC2-9019-0D15C66BB9CA}"/>
              </a:ext>
            </a:extLst>
          </p:cNvPr>
          <p:cNvSpPr/>
          <p:nvPr/>
        </p:nvSpPr>
        <p:spPr>
          <a:xfrm>
            <a:off x="990600" y="800100"/>
            <a:ext cx="5105400" cy="48006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B21DB7-39A0-49A6-A1FB-E33ED8A916E3}"/>
              </a:ext>
            </a:extLst>
          </p:cNvPr>
          <p:cNvSpPr txBox="1"/>
          <p:nvPr/>
        </p:nvSpPr>
        <p:spPr>
          <a:xfrm>
            <a:off x="1238250" y="1028700"/>
            <a:ext cx="29527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6000" dirty="0">
                <a:effectLst>
                  <a:reflection blurRad="6350" stA="41000" endPos="31000" dir="5400000" sy="-100000" algn="bl" rotWithShape="0"/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Nature</a:t>
            </a:r>
            <a:endParaRPr lang="zh-CN" altLang="en-US" sz="6000" dirty="0">
              <a:effectLst>
                <a:reflection blurRad="6350" stA="41000" endPos="31000" dir="5400000" sy="-100000" algn="bl" rotWithShape="0"/>
              </a:effectLst>
              <a:latin typeface="Adobe Gothic Std B" panose="020B08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98A15C-621A-4F97-9610-0DB01B9E6D90}"/>
              </a:ext>
            </a:extLst>
          </p:cNvPr>
          <p:cNvSpPr txBox="1"/>
          <p:nvPr/>
        </p:nvSpPr>
        <p:spPr>
          <a:xfrm>
            <a:off x="1219201" y="4943576"/>
            <a:ext cx="50881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800" b="1" dirty="0">
                <a:latin typeface="Hobo Std" panose="020B0803040709020204" pitchFamily="34" charset="0"/>
              </a:rPr>
              <a:t>THPT </a:t>
            </a:r>
            <a:r>
              <a:rPr lang="en-GB" altLang="zh-CN" sz="2800" b="1" dirty="0" err="1">
                <a:latin typeface="Hobo Std" panose="020B0803040709020204" pitchFamily="34" charset="0"/>
              </a:rPr>
              <a:t>Nguyễn</a:t>
            </a:r>
            <a:r>
              <a:rPr lang="en-GB" altLang="zh-CN" sz="2800" b="1" dirty="0">
                <a:latin typeface="Hobo Std" panose="020B0803040709020204" pitchFamily="34" charset="0"/>
              </a:rPr>
              <a:t> </a:t>
            </a:r>
            <a:r>
              <a:rPr lang="en-GB" altLang="zh-CN" sz="2800" b="1" dirty="0" err="1">
                <a:latin typeface="Hobo Std" panose="020B0803040709020204" pitchFamily="34" charset="0"/>
              </a:rPr>
              <a:t>Thiện</a:t>
            </a:r>
            <a:r>
              <a:rPr lang="en-GB" altLang="zh-CN" sz="2800" b="1" dirty="0">
                <a:latin typeface="Hobo Std" panose="020B0803040709020204" pitchFamily="34" charset="0"/>
              </a:rPr>
              <a:t> </a:t>
            </a:r>
            <a:r>
              <a:rPr lang="en-GB" altLang="zh-CN" sz="2800" b="1" dirty="0" err="1">
                <a:latin typeface="Hobo Std" panose="020B0803040709020204" pitchFamily="34" charset="0"/>
              </a:rPr>
              <a:t>Thuật</a:t>
            </a:r>
            <a:endParaRPr lang="zh-CN" altLang="en-US" sz="2800" b="1" dirty="0">
              <a:latin typeface="Hobo Std" panose="020B0803040709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655B14E-D841-4C67-B450-2C0BB494C182}"/>
              </a:ext>
            </a:extLst>
          </p:cNvPr>
          <p:cNvCxnSpPr/>
          <p:nvPr/>
        </p:nvCxnSpPr>
        <p:spPr>
          <a:xfrm>
            <a:off x="1591128" y="4804229"/>
            <a:ext cx="390434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DA4B399-2880-40C6-B4C8-339E2AAC44B1}"/>
              </a:ext>
            </a:extLst>
          </p:cNvPr>
          <p:cNvSpPr txBox="1"/>
          <p:nvPr/>
        </p:nvSpPr>
        <p:spPr>
          <a:xfrm>
            <a:off x="998312" y="1901494"/>
            <a:ext cx="55299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4800" dirty="0">
                <a:solidFill>
                  <a:schemeClr val="bg1">
                    <a:lumMod val="85000"/>
                  </a:schemeClr>
                </a:solidFill>
                <a:effectLst>
                  <a:outerShdw blurRad="50800" dist="50800" dir="5400000" algn="ctr" rotWithShape="0">
                    <a:schemeClr val="bg1"/>
                  </a:outerShdw>
                  <a:reflection stA="0" endPos="65000" dist="50800" dir="5400000" sy="-100000" algn="bl" rotWithShape="0"/>
                </a:effectLst>
                <a:latin typeface="Blackoak Std" panose="04050907060602020202" pitchFamily="82" charset="0"/>
              </a:rPr>
              <a:t>Morph</a:t>
            </a:r>
            <a:endParaRPr lang="zh-CN" altLang="en-US" sz="4800" dirty="0">
              <a:solidFill>
                <a:schemeClr val="bg1">
                  <a:lumMod val="85000"/>
                </a:schemeClr>
              </a:solidFill>
              <a:effectLst>
                <a:outerShdw blurRad="50800" dist="50800" dir="5400000" algn="ctr" rotWithShape="0">
                  <a:schemeClr val="bg1"/>
                </a:outerShdw>
                <a:reflection stA="0" endPos="65000" dist="50800" dir="5400000" sy="-100000" algn="bl" rotWithShape="0"/>
              </a:effectLst>
              <a:latin typeface="Blackoak Std" panose="04050907060602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448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EDC5032-17B9-49B2-AA9F-FE02DC5ACB5E}"/>
              </a:ext>
            </a:extLst>
          </p:cNvPr>
          <p:cNvSpPr txBox="1"/>
          <p:nvPr/>
        </p:nvSpPr>
        <p:spPr>
          <a:xfrm>
            <a:off x="420915" y="780768"/>
            <a:ext cx="3657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8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bg1"/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Prezi</a:t>
            </a:r>
            <a:endParaRPr lang="zh-CN" altLang="en-US" sz="8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bg1"/>
                </a:outerShdw>
              </a:effectLst>
              <a:latin typeface="Adobe Gothic Std B" panose="020B0800000000000000" pitchFamily="34" charset="-128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162652A-C504-4E14-99BD-65A1A0849FD0}"/>
              </a:ext>
            </a:extLst>
          </p:cNvPr>
          <p:cNvCxnSpPr>
            <a:cxnSpLocks/>
          </p:cNvCxnSpPr>
          <p:nvPr/>
        </p:nvCxnSpPr>
        <p:spPr>
          <a:xfrm>
            <a:off x="-246742" y="2090057"/>
            <a:ext cx="3483428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D8E84BB-4172-46A7-943B-F6D5928211B4}"/>
              </a:ext>
            </a:extLst>
          </p:cNvPr>
          <p:cNvCxnSpPr>
            <a:cxnSpLocks/>
          </p:cNvCxnSpPr>
          <p:nvPr/>
        </p:nvCxnSpPr>
        <p:spPr>
          <a:xfrm>
            <a:off x="3512456" y="4285343"/>
            <a:ext cx="1843315" cy="212272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E62EE39-3990-454A-9C72-C8EEC02CF7BB}"/>
              </a:ext>
            </a:extLst>
          </p:cNvPr>
          <p:cNvCxnSpPr>
            <a:cxnSpLocks/>
          </p:cNvCxnSpPr>
          <p:nvPr/>
        </p:nvCxnSpPr>
        <p:spPr>
          <a:xfrm flipV="1">
            <a:off x="7445828" y="3244824"/>
            <a:ext cx="1205969" cy="1146655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A36A0D6-2AEE-4FD3-BB66-930B6450A7A7}"/>
              </a:ext>
            </a:extLst>
          </p:cNvPr>
          <p:cNvSpPr txBox="1"/>
          <p:nvPr/>
        </p:nvSpPr>
        <p:spPr>
          <a:xfrm>
            <a:off x="2249715" y="5409992"/>
            <a:ext cx="2946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000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TOPIC</a:t>
            </a:r>
            <a:r>
              <a:rPr lang="en-GB" altLang="zh-CN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1</a:t>
            </a:r>
            <a:endParaRPr lang="zh-CN" altLang="en-US" b="1" dirty="0">
              <a:latin typeface="Adobe Gothic Std B" panose="020B0800000000000000" pitchFamily="34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D445B5D-3341-4999-A386-5CF2DC6734E0}"/>
              </a:ext>
            </a:extLst>
          </p:cNvPr>
          <p:cNvSpPr txBox="1"/>
          <p:nvPr/>
        </p:nvSpPr>
        <p:spPr>
          <a:xfrm>
            <a:off x="5972627" y="5750405"/>
            <a:ext cx="29464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TOPIC</a:t>
            </a:r>
            <a:r>
              <a:rPr lang="en-GB" altLang="zh-CN" sz="3200" dirty="0"/>
              <a:t> 2</a:t>
            </a:r>
            <a:endParaRPr lang="zh-CN" altLang="en-US" sz="3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43B7D64-F544-4028-B3A7-A02349FCF77D}"/>
              </a:ext>
            </a:extLst>
          </p:cNvPr>
          <p:cNvSpPr txBox="1"/>
          <p:nvPr/>
        </p:nvSpPr>
        <p:spPr>
          <a:xfrm>
            <a:off x="8962571" y="3712477"/>
            <a:ext cx="2946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TOPIC 3</a:t>
            </a:r>
            <a:endParaRPr lang="zh-CN" altLang="en-US" sz="2000" dirty="0">
              <a:latin typeface="Adobe Gothic Std B" panose="020B0800000000000000" pitchFamily="34" charset="-128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9" name="Slide Zoom 28">
                <a:extLst>
                  <a:ext uri="{FF2B5EF4-FFF2-40B4-BE49-F238E27FC236}">
                    <a16:creationId xmlns:a16="http://schemas.microsoft.com/office/drawing/2014/main" id="{F1498509-9366-451F-A2B1-51CE635A710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76276496"/>
                  </p:ext>
                </p:extLst>
              </p:nvPr>
            </p:nvGraphicFramePr>
            <p:xfrm>
              <a:off x="1824069" y="3474236"/>
              <a:ext cx="1688387" cy="1725211"/>
            </p:xfrm>
            <a:graphic>
              <a:graphicData uri="http://schemas.microsoft.com/office/powerpoint/2016/slidezoom">
                <pslz:sldZm>
                  <pslz:sldZmObj sldId="262" cId="278292867">
                    <pslz:zmPr id="{DE966729-4B7A-4401-95EE-A24B9578F1B9}" imageType="cover" transitionDur="1000" showBg="0">
                      <p166:blipFill xmlns:p166="http://schemas.microsoft.com/office/powerpoint/2016/6/main"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688387" cy="172521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9" name="Slide Zoom 28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F1498509-9366-451F-A2B1-51CE635A710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24069" y="3474236"/>
                <a:ext cx="1688387" cy="17252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1" name="Slide Zoom 30">
                <a:extLst>
                  <a:ext uri="{FF2B5EF4-FFF2-40B4-BE49-F238E27FC236}">
                    <a16:creationId xmlns:a16="http://schemas.microsoft.com/office/drawing/2014/main" id="{1B7C66AE-D267-4091-8004-46C6AAD3405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86120182"/>
                  </p:ext>
                </p:extLst>
              </p:nvPr>
            </p:nvGraphicFramePr>
            <p:xfrm>
              <a:off x="5402188" y="3429000"/>
              <a:ext cx="2084306" cy="2129764"/>
            </p:xfrm>
            <a:graphic>
              <a:graphicData uri="http://schemas.microsoft.com/office/powerpoint/2016/slidezoom">
                <pslz:sldZm>
                  <pslz:sldZmObj sldId="265" cId="1685515717">
                    <pslz:zmPr id="{2AA88C03-C80F-45F2-A1EC-F990ED730921}" imageType="cover" transitionDur="1000" showBg="0">
                      <p166:blipFill xmlns:p166="http://schemas.microsoft.com/office/powerpoint/2016/6/main"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084306" cy="2129764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1" name="Slide Zoom 30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1B7C66AE-D267-4091-8004-46C6AAD3405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02188" y="3429000"/>
                <a:ext cx="2084306" cy="2129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3" name="Slide Zoom 32">
                <a:extLst>
                  <a:ext uri="{FF2B5EF4-FFF2-40B4-BE49-F238E27FC236}">
                    <a16:creationId xmlns:a16="http://schemas.microsoft.com/office/drawing/2014/main" id="{B874F899-3384-43A4-9D75-36C057A5D3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28344394"/>
                  </p:ext>
                </p:extLst>
              </p:nvPr>
            </p:nvGraphicFramePr>
            <p:xfrm>
              <a:off x="8409524" y="1759736"/>
              <a:ext cx="1677905" cy="1714500"/>
            </p:xfrm>
            <a:graphic>
              <a:graphicData uri="http://schemas.microsoft.com/office/powerpoint/2016/slidezoom">
                <pslz:sldZm>
                  <pslz:sldZmObj sldId="266" cId="199999013">
                    <pslz:zmPr id="{98113FC5-21D0-490F-9E20-7711905D1DD6}" imageType="cover" transitionDur="1000" showBg="0">
                      <p166:blipFill xmlns:p166="http://schemas.microsoft.com/office/powerpoint/2016/6/main"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677905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3" name="Slide Zoom 32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874F899-3384-43A4-9D75-36C057A5D3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09524" y="1759736"/>
                <a:ext cx="1677905" cy="1714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4207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8B2A3FC-2756-46FF-A7F5-4092AD6109DB}"/>
              </a:ext>
            </a:extLst>
          </p:cNvPr>
          <p:cNvGrpSpPr/>
          <p:nvPr/>
        </p:nvGrpSpPr>
        <p:grpSpPr>
          <a:xfrm>
            <a:off x="507999" y="571939"/>
            <a:ext cx="5588001" cy="5714121"/>
            <a:chOff x="1422399" y="3216728"/>
            <a:chExt cx="2090057" cy="2137229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B428978-ACF6-4957-A367-3EDB80C8DE03}"/>
                </a:ext>
              </a:extLst>
            </p:cNvPr>
            <p:cNvSpPr/>
            <p:nvPr/>
          </p:nvSpPr>
          <p:spPr>
            <a:xfrm>
              <a:off x="1422399" y="3216728"/>
              <a:ext cx="2090057" cy="21372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Graphic 6" descr="Beach ball with solid fill">
              <a:extLst>
                <a:ext uri="{FF2B5EF4-FFF2-40B4-BE49-F238E27FC236}">
                  <a16:creationId xmlns:a16="http://schemas.microsoft.com/office/drawing/2014/main" id="{EFFD3348-0AB7-4FB0-B586-9FD15AF449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86485" y="3604399"/>
              <a:ext cx="1361886" cy="1361886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E12CFD0-5B6C-4FB0-9C43-0DE79242A203}"/>
              </a:ext>
            </a:extLst>
          </p:cNvPr>
          <p:cNvSpPr txBox="1"/>
          <p:nvPr/>
        </p:nvSpPr>
        <p:spPr>
          <a:xfrm>
            <a:off x="7069425" y="1940610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EE112-1DCA-428C-9F06-FB1B779F6FC9}"/>
              </a:ext>
            </a:extLst>
          </p:cNvPr>
          <p:cNvSpPr txBox="1"/>
          <p:nvPr/>
        </p:nvSpPr>
        <p:spPr>
          <a:xfrm>
            <a:off x="7069425" y="2903443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0162E8-7AE3-4427-A004-952CA53A7F72}"/>
              </a:ext>
            </a:extLst>
          </p:cNvPr>
          <p:cNvSpPr txBox="1"/>
          <p:nvPr/>
        </p:nvSpPr>
        <p:spPr>
          <a:xfrm>
            <a:off x="7069425" y="3522169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D44221-CE64-4573-96DA-60D47BEA9A58}"/>
              </a:ext>
            </a:extLst>
          </p:cNvPr>
          <p:cNvSpPr txBox="1"/>
          <p:nvPr/>
        </p:nvSpPr>
        <p:spPr>
          <a:xfrm>
            <a:off x="7069425" y="2397810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E594B3-399D-415E-9F78-13F4AF06B277}"/>
              </a:ext>
            </a:extLst>
          </p:cNvPr>
          <p:cNvSpPr txBox="1"/>
          <p:nvPr/>
        </p:nvSpPr>
        <p:spPr>
          <a:xfrm>
            <a:off x="7069425" y="4058850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F0A88B-9A77-4881-B553-09FA59926B89}"/>
              </a:ext>
            </a:extLst>
          </p:cNvPr>
          <p:cNvSpPr txBox="1"/>
          <p:nvPr/>
        </p:nvSpPr>
        <p:spPr>
          <a:xfrm>
            <a:off x="7069425" y="4595531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292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EB428978-ACF6-4957-A367-3EDB80C8DE03}"/>
              </a:ext>
            </a:extLst>
          </p:cNvPr>
          <p:cNvSpPr/>
          <p:nvPr/>
        </p:nvSpPr>
        <p:spPr>
          <a:xfrm>
            <a:off x="507999" y="571939"/>
            <a:ext cx="5588001" cy="57141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12CFD0-5B6C-4FB0-9C43-0DE79242A203}"/>
              </a:ext>
            </a:extLst>
          </p:cNvPr>
          <p:cNvSpPr txBox="1"/>
          <p:nvPr/>
        </p:nvSpPr>
        <p:spPr>
          <a:xfrm>
            <a:off x="7069425" y="1940610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EE112-1DCA-428C-9F06-FB1B779F6FC9}"/>
              </a:ext>
            </a:extLst>
          </p:cNvPr>
          <p:cNvSpPr txBox="1"/>
          <p:nvPr/>
        </p:nvSpPr>
        <p:spPr>
          <a:xfrm>
            <a:off x="7069425" y="2903443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0162E8-7AE3-4427-A004-952CA53A7F72}"/>
              </a:ext>
            </a:extLst>
          </p:cNvPr>
          <p:cNvSpPr txBox="1"/>
          <p:nvPr/>
        </p:nvSpPr>
        <p:spPr>
          <a:xfrm>
            <a:off x="7069425" y="3522169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D44221-CE64-4573-96DA-60D47BEA9A58}"/>
              </a:ext>
            </a:extLst>
          </p:cNvPr>
          <p:cNvSpPr txBox="1"/>
          <p:nvPr/>
        </p:nvSpPr>
        <p:spPr>
          <a:xfrm>
            <a:off x="7069425" y="2397810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E594B3-399D-415E-9F78-13F4AF06B277}"/>
              </a:ext>
            </a:extLst>
          </p:cNvPr>
          <p:cNvSpPr txBox="1"/>
          <p:nvPr/>
        </p:nvSpPr>
        <p:spPr>
          <a:xfrm>
            <a:off x="7069425" y="4058850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F0A88B-9A77-4881-B553-09FA59926B89}"/>
              </a:ext>
            </a:extLst>
          </p:cNvPr>
          <p:cNvSpPr txBox="1"/>
          <p:nvPr/>
        </p:nvSpPr>
        <p:spPr>
          <a:xfrm>
            <a:off x="7069425" y="4595531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76C9757-43AD-482E-BE31-F20BA4C68DAD}"/>
              </a:ext>
            </a:extLst>
          </p:cNvPr>
          <p:cNvGrpSpPr/>
          <p:nvPr/>
        </p:nvGrpSpPr>
        <p:grpSpPr>
          <a:xfrm>
            <a:off x="507997" y="571940"/>
            <a:ext cx="5588004" cy="5714118"/>
            <a:chOff x="5355771" y="3429000"/>
            <a:chExt cx="2090057" cy="2137229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551DB43-A5F1-423A-AE5C-02394F80B703}"/>
                </a:ext>
              </a:extLst>
            </p:cNvPr>
            <p:cNvSpPr/>
            <p:nvPr/>
          </p:nvSpPr>
          <p:spPr>
            <a:xfrm>
              <a:off x="5355771" y="3429000"/>
              <a:ext cx="2090057" cy="213722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6" name="Graphic 15" descr="Basketball with solid fill">
              <a:extLst>
                <a:ext uri="{FF2B5EF4-FFF2-40B4-BE49-F238E27FC236}">
                  <a16:creationId xmlns:a16="http://schemas.microsoft.com/office/drawing/2014/main" id="{C3D3A988-4D0B-4708-9248-55AB1145F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19857" y="3847765"/>
              <a:ext cx="1361886" cy="13618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5515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EB428978-ACF6-4957-A367-3EDB80C8DE03}"/>
              </a:ext>
            </a:extLst>
          </p:cNvPr>
          <p:cNvSpPr/>
          <p:nvPr/>
        </p:nvSpPr>
        <p:spPr>
          <a:xfrm>
            <a:off x="507999" y="571939"/>
            <a:ext cx="5588001" cy="57141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12CFD0-5B6C-4FB0-9C43-0DE79242A203}"/>
              </a:ext>
            </a:extLst>
          </p:cNvPr>
          <p:cNvSpPr txBox="1"/>
          <p:nvPr/>
        </p:nvSpPr>
        <p:spPr>
          <a:xfrm>
            <a:off x="7069425" y="1940610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EE112-1DCA-428C-9F06-FB1B779F6FC9}"/>
              </a:ext>
            </a:extLst>
          </p:cNvPr>
          <p:cNvSpPr txBox="1"/>
          <p:nvPr/>
        </p:nvSpPr>
        <p:spPr>
          <a:xfrm>
            <a:off x="7069425" y="2903443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0162E8-7AE3-4427-A004-952CA53A7F72}"/>
              </a:ext>
            </a:extLst>
          </p:cNvPr>
          <p:cNvSpPr txBox="1"/>
          <p:nvPr/>
        </p:nvSpPr>
        <p:spPr>
          <a:xfrm>
            <a:off x="7069425" y="3522169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D44221-CE64-4573-96DA-60D47BEA9A58}"/>
              </a:ext>
            </a:extLst>
          </p:cNvPr>
          <p:cNvSpPr txBox="1"/>
          <p:nvPr/>
        </p:nvSpPr>
        <p:spPr>
          <a:xfrm>
            <a:off x="7069425" y="2397810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E594B3-399D-415E-9F78-13F4AF06B277}"/>
              </a:ext>
            </a:extLst>
          </p:cNvPr>
          <p:cNvSpPr txBox="1"/>
          <p:nvPr/>
        </p:nvSpPr>
        <p:spPr>
          <a:xfrm>
            <a:off x="7069425" y="4058850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F0A88B-9A77-4881-B553-09FA59926B89}"/>
              </a:ext>
            </a:extLst>
          </p:cNvPr>
          <p:cNvSpPr txBox="1"/>
          <p:nvPr/>
        </p:nvSpPr>
        <p:spPr>
          <a:xfrm>
            <a:off x="7069425" y="4595531"/>
            <a:ext cx="281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/>
              <a:t>AAAAAAAAAAAAAAAAAA</a:t>
            </a:r>
            <a:endParaRPr lang="zh-CN" alt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C042E03-A347-4EB0-BDCB-1C1267C6ADC7}"/>
              </a:ext>
            </a:extLst>
          </p:cNvPr>
          <p:cNvGrpSpPr/>
          <p:nvPr/>
        </p:nvGrpSpPr>
        <p:grpSpPr>
          <a:xfrm>
            <a:off x="507999" y="571942"/>
            <a:ext cx="5588000" cy="5714114"/>
            <a:chOff x="8345715" y="1420585"/>
            <a:chExt cx="2090057" cy="2137229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0B35F6C-7B3D-4545-9673-109C8C49C247}"/>
                </a:ext>
              </a:extLst>
            </p:cNvPr>
            <p:cNvSpPr/>
            <p:nvPr/>
          </p:nvSpPr>
          <p:spPr>
            <a:xfrm>
              <a:off x="8345715" y="1420585"/>
              <a:ext cx="2090057" cy="21372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6" name="Graphic 15" descr="Cycling with solid fill">
              <a:extLst>
                <a:ext uri="{FF2B5EF4-FFF2-40B4-BE49-F238E27FC236}">
                  <a16:creationId xmlns:a16="http://schemas.microsoft.com/office/drawing/2014/main" id="{61098C95-7AE2-4CB5-8C88-DDEB62C0D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09800" y="1759914"/>
              <a:ext cx="1361886" cy="13618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999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5A80DD00-4206-4972-904A-CD755E4DEB96}"/>
              </a:ext>
            </a:extLst>
          </p:cNvPr>
          <p:cNvSpPr/>
          <p:nvPr/>
        </p:nvSpPr>
        <p:spPr>
          <a:xfrm>
            <a:off x="4129314" y="1462314"/>
            <a:ext cx="3933371" cy="3933371"/>
          </a:xfrm>
          <a:prstGeom prst="ellipse">
            <a:avLst/>
          </a:prstGeom>
          <a:solidFill>
            <a:srgbClr val="71C9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i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0B6DAEA-09E0-4AFE-AC36-8CEFE9B58D1C}"/>
              </a:ext>
            </a:extLst>
          </p:cNvPr>
          <p:cNvSpPr/>
          <p:nvPr/>
        </p:nvSpPr>
        <p:spPr>
          <a:xfrm>
            <a:off x="4441369" y="1774371"/>
            <a:ext cx="3309260" cy="3309258"/>
          </a:xfrm>
          <a:prstGeom prst="ellipse">
            <a:avLst/>
          </a:prstGeom>
          <a:solidFill>
            <a:srgbClr val="A6E3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i="1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A06178-03AC-498C-AE57-878B395FAA92}"/>
              </a:ext>
            </a:extLst>
          </p:cNvPr>
          <p:cNvSpPr/>
          <p:nvPr/>
        </p:nvSpPr>
        <p:spPr>
          <a:xfrm>
            <a:off x="4775198" y="2108199"/>
            <a:ext cx="2641602" cy="2641600"/>
          </a:xfrm>
          <a:prstGeom prst="ellipse">
            <a:avLst/>
          </a:prstGeom>
          <a:solidFill>
            <a:srgbClr val="CB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F0F713-C030-40A8-A42A-495A373E14F5}"/>
              </a:ext>
            </a:extLst>
          </p:cNvPr>
          <p:cNvSpPr txBox="1"/>
          <p:nvPr/>
        </p:nvSpPr>
        <p:spPr>
          <a:xfrm>
            <a:off x="4897913" y="2644170"/>
            <a:ext cx="2396174" cy="1569660"/>
          </a:xfrm>
          <a:prstGeom prst="rect">
            <a:avLst/>
          </a:prstGeom>
          <a:noFill/>
          <a:effectLst>
            <a:glow>
              <a:srgbClr val="00B0F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SG" altLang="zh-CN" sz="4800" dirty="0">
                <a:solidFill>
                  <a:schemeClr val="bg1"/>
                </a:solidFill>
                <a:effectLst>
                  <a:glow rad="127000">
                    <a:schemeClr val="accent1">
                      <a:satMod val="175000"/>
                      <a:alpha val="40000"/>
                    </a:schemeClr>
                  </a:glow>
                </a:effectLst>
                <a:latin typeface="Neoneon" panose="02000503000000000000" pitchFamily="50" charset="0"/>
              </a:rPr>
              <a:t>BTQ </a:t>
            </a:r>
          </a:p>
          <a:p>
            <a:pPr algn="ctr"/>
            <a:r>
              <a:rPr lang="en-SG" altLang="zh-CN" sz="4800" dirty="0">
                <a:solidFill>
                  <a:schemeClr val="bg1"/>
                </a:solidFill>
                <a:effectLst>
                  <a:glow rad="127000">
                    <a:schemeClr val="accent1">
                      <a:satMod val="175000"/>
                      <a:alpha val="40000"/>
                    </a:schemeClr>
                  </a:glow>
                </a:effectLst>
                <a:latin typeface="Neoneon" panose="02000503000000000000" pitchFamily="50" charset="0"/>
              </a:rPr>
              <a:t>GROUP</a:t>
            </a:r>
            <a:endParaRPr lang="zh-CN" altLang="en-US" sz="4800" dirty="0">
              <a:solidFill>
                <a:schemeClr val="bg1"/>
              </a:solidFill>
              <a:effectLst>
                <a:glow rad="127000">
                  <a:schemeClr val="accent1">
                    <a:satMod val="175000"/>
                    <a:alpha val="40000"/>
                  </a:schemeClr>
                </a:glow>
              </a:effectLst>
              <a:latin typeface="Neoneon" panose="02000503000000000000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6213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6" presetClass="emph" presetSubtype="0" repeatCount="indefinite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xit" presetSubtype="0" repeatCount="indefinite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xit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animBg="1"/>
      <p:bldP spid="6" grpId="2" animBg="1"/>
      <p:bldP spid="7" grpId="0" animBg="1"/>
      <p:bldP spid="7" grpId="1" animBg="1"/>
      <p:bldP spid="8" grpId="0" animBg="1"/>
      <p:bldP spid="8" grpId="1" animBg="1"/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</TotalTime>
  <Words>44</Words>
  <Application>Microsoft Office PowerPoint</Application>
  <PresentationFormat>Widescreen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Adobe Gothic Std B</vt:lpstr>
      <vt:lpstr>等线</vt:lpstr>
      <vt:lpstr>等线 Light</vt:lpstr>
      <vt:lpstr>Arial</vt:lpstr>
      <vt:lpstr>Bernard MT Condensed</vt:lpstr>
      <vt:lpstr>Blackoak Std</vt:lpstr>
      <vt:lpstr>Hobo Std</vt:lpstr>
      <vt:lpstr>Neoneon</vt:lpstr>
      <vt:lpstr>UTM Neo Sans Intel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Trung Vũ</dc:creator>
  <cp:lastModifiedBy>FNU LNU</cp:lastModifiedBy>
  <cp:revision>17</cp:revision>
  <dcterms:created xsi:type="dcterms:W3CDTF">2021-06-11T05:36:11Z</dcterms:created>
  <dcterms:modified xsi:type="dcterms:W3CDTF">2021-11-04T02:23:58Z</dcterms:modified>
</cp:coreProperties>
</file>

<file path=docProps/thumbnail.jpeg>
</file>